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59" r:id="rId2"/>
  </p:sldMasterIdLst>
  <p:notesMasterIdLst>
    <p:notesMasterId r:id="rId11"/>
  </p:notesMasterIdLst>
  <p:sldIdLst>
    <p:sldId id="264" r:id="rId3"/>
    <p:sldId id="257" r:id="rId4"/>
    <p:sldId id="258" r:id="rId5"/>
    <p:sldId id="259" r:id="rId6"/>
    <p:sldId id="260" r:id="rId7"/>
    <p:sldId id="261" r:id="rId8"/>
    <p:sldId id="262" r:id="rId9"/>
    <p:sldId id="263" r:id="rId10"/>
  </p:sldIdLst>
  <p:sldSz cx="9144000" cy="5143500" type="screen16x9"/>
  <p:notesSz cx="7010400" cy="9296400"/>
  <p:embeddedFontLst>
    <p:embeddedFont>
      <p:font typeface="Calibri" panose="020F0502020204030204" pitchFamily="34" charset="0"/>
      <p:regular r:id="rId12"/>
      <p:bold r:id="rId13"/>
      <p:italic r:id="rId14"/>
      <p:boldItalic r:id="rId15"/>
    </p:embeddedFont>
    <p:embeddedFont>
      <p:font typeface="Roboto Slab" panose="020B0604020202020204" charset="0"/>
      <p:regular r:id="rId16"/>
      <p:bold r:id="rId17"/>
    </p:embeddedFont>
    <p:embeddedFont>
      <p:font typeface="Ek Mukta" panose="020B060402020202020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69" autoAdjust="0"/>
  </p:normalViewPr>
  <p:slideViewPr>
    <p:cSldViewPr>
      <p:cViewPr>
        <p:scale>
          <a:sx n="83" d="100"/>
          <a:sy n="83" d="100"/>
        </p:scale>
        <p:origin x="-7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39" cy="46481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7" y="0"/>
            <a:ext cx="3037839" cy="464818"/>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041" y="4415791"/>
            <a:ext cx="5608319" cy="4183379"/>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39" cy="4648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7" y="8829967"/>
            <a:ext cx="3037839" cy="464818"/>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265850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a:spcBef>
                <a:spcPts val="0"/>
              </a:spcBef>
              <a:buNone/>
            </a:pPr>
            <a:endParaRPr/>
          </a:p>
        </p:txBody>
      </p:sp>
      <p:sp>
        <p:nvSpPr>
          <p:cNvPr id="45" name="Shape 45"/>
          <p:cNvSpPr txBox="1">
            <a:spLocks noGrp="1"/>
          </p:cNvSpPr>
          <p:nvPr>
            <p:ph type="sldNum" idx="12"/>
          </p:nvPr>
        </p:nvSpPr>
        <p:spPr>
          <a:xfrm>
            <a:off x="3970937" y="8829967"/>
            <a:ext cx="3037799" cy="464699"/>
          </a:xfrm>
          <a:prstGeom prst="rect">
            <a:avLst/>
          </a:prstGeom>
        </p:spPr>
        <p:txBody>
          <a:bodyPr lIns="93150" tIns="46575" rIns="93150" bIns="46575" anchor="b" anchorCtr="0">
            <a:noAutofit/>
          </a:bodyPr>
          <a:lstStyle/>
          <a:p>
            <a:pPr lvl="0">
              <a:spcBef>
                <a:spcPts val="0"/>
              </a:spcBef>
              <a:buClr>
                <a:srgbClr val="000000"/>
              </a:buClr>
              <a:buSzPct val="25000"/>
              <a:buFont typeface="Arial"/>
              <a:buNone/>
            </a:pPr>
            <a:fld id="{00000000-1234-1234-1234-123412341234}" type="slidenum">
              <a:rPr lang="en-US"/>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None/>
            </a:pPr>
            <a:r>
              <a:rPr lang="en-US"/>
              <a:t>embed video</a:t>
            </a:r>
          </a:p>
        </p:txBody>
      </p:sp>
      <p:sp>
        <p:nvSpPr>
          <p:cNvPr id="96" name="Shape 9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a:spcBef>
                <a:spcPts val="0"/>
              </a:spcBef>
              <a:buNone/>
            </a:pPr>
            <a:endParaRPr/>
          </a:p>
        </p:txBody>
      </p:sp>
      <p:sp>
        <p:nvSpPr>
          <p:cNvPr id="108" name="Shape 108"/>
          <p:cNvSpPr txBox="1">
            <a:spLocks noGrp="1"/>
          </p:cNvSpPr>
          <p:nvPr>
            <p:ph type="sldNum" idx="12"/>
          </p:nvPr>
        </p:nvSpPr>
        <p:spPr>
          <a:xfrm>
            <a:off x="3970937" y="8829967"/>
            <a:ext cx="3037799" cy="464700"/>
          </a:xfrm>
          <a:prstGeom prst="rect">
            <a:avLst/>
          </a:prstGeom>
        </p:spPr>
        <p:txBody>
          <a:bodyPr lIns="93150" tIns="46575" rIns="93150" bIns="46575" anchor="b" anchorCtr="0">
            <a:noAutofit/>
          </a:bodyPr>
          <a:lstStyle/>
          <a:p>
            <a:pPr lvl="0">
              <a:spcBef>
                <a:spcPts val="0"/>
              </a:spcBef>
              <a:buClr>
                <a:schemeClr val="dk1"/>
              </a:buClr>
              <a:buSzPct val="25000"/>
              <a:buFont typeface="Calibri"/>
              <a:buNone/>
            </a:pPr>
            <a:fld id="{00000000-1234-1234-1234-123412341234}"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115" name="Shape 115"/>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130" name="Shape 130"/>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None/>
            </a:pPr>
            <a:endParaRPr/>
          </a:p>
        </p:txBody>
      </p:sp>
      <p:sp>
        <p:nvSpPr>
          <p:cNvPr id="143" name="Shape 143"/>
          <p:cNvSpPr txBox="1">
            <a:spLocks noGrp="1"/>
          </p:cNvSpPr>
          <p:nvPr>
            <p:ph type="sldNum" idx="12"/>
          </p:nvPr>
        </p:nvSpPr>
        <p:spPr>
          <a:xfrm>
            <a:off x="3970937" y="8829967"/>
            <a:ext cx="3037799" cy="464700"/>
          </a:xfrm>
          <a:prstGeom prst="rect">
            <a:avLst/>
          </a:prstGeom>
        </p:spPr>
        <p:txBody>
          <a:bodyPr lIns="93150" tIns="46575" rIns="93150" bIns="46575" anchor="b" anchorCtr="0">
            <a:noAutofit/>
          </a:bodyPr>
          <a:lstStyle/>
          <a:p>
            <a:pPr lvl="0" rtl="0">
              <a:spcBef>
                <a:spcPts val="0"/>
              </a:spcBef>
              <a:buClr>
                <a:schemeClr val="dk1"/>
              </a:buClr>
              <a:buSzPct val="25000"/>
              <a:buFont typeface="Calibri"/>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Tx/>
              <a:buFont typeface="Calibri"/>
              <a:buNone/>
              <a:tabLst/>
              <a:defRPr/>
            </a:pPr>
            <a:r>
              <a:rPr lang="en-US" sz="1200" b="1" i="1" u="none" strike="noStrike" kern="1200" cap="none" baseline="0" dirty="0" smtClean="0">
                <a:solidFill>
                  <a:schemeClr val="dk1"/>
                </a:solidFill>
                <a:latin typeface="Calibri"/>
                <a:ea typeface="Calibri"/>
                <a:cs typeface="Calibri"/>
                <a:sym typeface="Calibri"/>
              </a:rPr>
              <a:t>Steps in Practice Summary </a:t>
            </a:r>
            <a:r>
              <a:rPr lang="en-US" sz="1200" b="0" i="0" u="none" strike="noStrike" kern="1200" cap="none" baseline="0" dirty="0" smtClean="0">
                <a:solidFill>
                  <a:schemeClr val="dk1"/>
                </a:solidFill>
                <a:latin typeface="Calibri"/>
                <a:ea typeface="Calibri"/>
                <a:cs typeface="Calibri"/>
                <a:sym typeface="Calibri"/>
              </a:rPr>
              <a:t>= </a:t>
            </a:r>
            <a:r>
              <a:rPr lang="en-US" sz="1200" b="0" i="0" u="sng" strike="noStrike" kern="1200" cap="none" baseline="0" dirty="0" smtClean="0">
                <a:solidFill>
                  <a:schemeClr val="dk1"/>
                </a:solidFill>
                <a:latin typeface="Calibri"/>
                <a:ea typeface="Calibri"/>
                <a:cs typeface="Calibri"/>
                <a:sym typeface="Calibri"/>
              </a:rPr>
              <a:t>Mayo Clinic, Jacksonville, FL</a:t>
            </a:r>
          </a:p>
          <a:p>
            <a:pPr marL="171450" lvl="0" indent="-171450" rtl="0">
              <a:spcBef>
                <a:spcPts val="0"/>
              </a:spcBef>
              <a:buFont typeface="Arial" panose="020B0604020202020204" pitchFamily="34" charset="0"/>
              <a:buChar char="•"/>
            </a:pPr>
            <a:r>
              <a:rPr lang="en-US" dirty="0" smtClean="0"/>
              <a:t>Background: nearly half of all physicians surveyed for Medscape’s 2014 Physician Lifestyle Report reported experiencing burnout. Available interventions geared towards residents and fellows lag in comparison to those that exist for senior physicians</a:t>
            </a:r>
          </a:p>
          <a:p>
            <a:pPr marL="171450" lvl="0" indent="-171450" rtl="0">
              <a:spcBef>
                <a:spcPts val="0"/>
              </a:spcBef>
              <a:buFont typeface="Arial" panose="020B0604020202020204" pitchFamily="34" charset="0"/>
              <a:buChar char="•"/>
            </a:pPr>
            <a:r>
              <a:rPr lang="en-US" dirty="0" smtClean="0"/>
              <a:t>Actions: Dr. </a:t>
            </a:r>
            <a:r>
              <a:rPr lang="en-US" dirty="0" err="1" smtClean="0"/>
              <a:t>Odunukan</a:t>
            </a:r>
            <a:r>
              <a:rPr lang="en-US" dirty="0" smtClean="0"/>
              <a:t> pioneered the Fellows’ and Residents’ Health and Wellness Initiative (FERHAWI) in collaboration with the Center for Humanities in Medicine at Mayo Clinic’s campus in Florida to combat stress and fatigue among medical trainees by providing creative outlets in the arts and humanities. </a:t>
            </a:r>
          </a:p>
          <a:p>
            <a:pPr marL="171450" lvl="0" indent="-171450" rtl="0">
              <a:spcBef>
                <a:spcPts val="0"/>
              </a:spcBef>
              <a:buFont typeface="Arial" panose="020B0604020202020204" pitchFamily="34" charset="0"/>
              <a:buChar char="•"/>
            </a:pPr>
            <a:r>
              <a:rPr lang="en-US" dirty="0" smtClean="0"/>
              <a:t>Results:</a:t>
            </a:r>
            <a:r>
              <a:rPr lang="en-US" baseline="0" dirty="0" smtClean="0"/>
              <a:t> The Internal Medicine residency now earmarks one noon conference every month as “Humanities Thursday” for activities including facilitated discussions of artwork, guided visual imagery and arts projects, such as watercolor painting, screen printing and origami. The FERHAWI initiative also includes weekly ballroom dancing and other activities aimed at decreasing burnout both for residents and fellows and for their spouses or significant others.</a:t>
            </a:r>
          </a:p>
          <a:p>
            <a:pPr marL="171450" lvl="0" indent="-171450" rtl="0">
              <a:spcBef>
                <a:spcPts val="0"/>
              </a:spcBef>
              <a:buFont typeface="Arial" panose="020B0604020202020204" pitchFamily="34" charset="0"/>
              <a:buChar char="•"/>
            </a:pPr>
            <a:endParaRPr lang="en-US" baseline="0" dirty="0" smtClean="0"/>
          </a:p>
          <a:p>
            <a:pPr marL="171450" lvl="0" indent="-171450" rtl="0">
              <a:spcBef>
                <a:spcPts val="0"/>
              </a:spcBef>
              <a:buFont typeface="Arial" panose="020B0604020202020204" pitchFamily="34" charset="0"/>
              <a:buChar char="•"/>
            </a:pPr>
            <a:endParaRPr lang="en-US" baseline="0" dirty="0" smtClean="0"/>
          </a:p>
          <a:p>
            <a:pPr marL="0" marR="0" lvl="0" indent="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r>
              <a:rPr lang="en-US" sz="1200" b="1" i="1" u="none" strike="noStrike" kern="1200" cap="none" baseline="0" dirty="0" smtClean="0">
                <a:solidFill>
                  <a:schemeClr val="dk1"/>
                </a:solidFill>
                <a:latin typeface="Calibri"/>
                <a:ea typeface="Calibri"/>
                <a:cs typeface="Calibri"/>
                <a:sym typeface="Calibri"/>
              </a:rPr>
              <a:t>Steps in Practice Summary </a:t>
            </a:r>
            <a:r>
              <a:rPr lang="en-US" sz="1200" b="0" i="0" u="none" strike="noStrike" kern="1200" cap="none" baseline="0" dirty="0" smtClean="0">
                <a:solidFill>
                  <a:schemeClr val="dk1"/>
                </a:solidFill>
                <a:latin typeface="Calibri"/>
                <a:ea typeface="Calibri"/>
                <a:cs typeface="Calibri"/>
                <a:sym typeface="Calibri"/>
              </a:rPr>
              <a:t>= </a:t>
            </a:r>
            <a:r>
              <a:rPr lang="en-US" sz="1200" b="0" i="0" u="sng" strike="noStrike" kern="1200" cap="none" baseline="0" dirty="0" smtClean="0">
                <a:solidFill>
                  <a:schemeClr val="dk1"/>
                </a:solidFill>
                <a:latin typeface="Calibri"/>
                <a:ea typeface="Calibri"/>
                <a:cs typeface="Calibri"/>
                <a:sym typeface="Calibri"/>
              </a:rPr>
              <a:t>Stanford Department of General Surgery, Palo Alto, CA</a:t>
            </a:r>
          </a:p>
          <a:p>
            <a:pPr marL="171450" lvl="0" indent="-171450" rtl="0">
              <a:spcBef>
                <a:spcPts val="0"/>
              </a:spcBef>
              <a:buFont typeface="Arial" panose="020B0604020202020204" pitchFamily="34" charset="0"/>
              <a:buChar char="•"/>
            </a:pPr>
            <a:r>
              <a:rPr lang="en-US" sz="1200" b="0" i="0" u="none" strike="noStrike" kern="1200" cap="none" baseline="0" dirty="0" smtClean="0">
                <a:solidFill>
                  <a:schemeClr val="dk1"/>
                </a:solidFill>
                <a:effectLst/>
                <a:latin typeface="Calibri"/>
                <a:sym typeface="Calibri"/>
              </a:rPr>
              <a:t>After one of their trainees committed suicide, the group took action</a:t>
            </a:r>
          </a:p>
          <a:p>
            <a:pPr marL="171450" lvl="0" indent="-171450" rtl="0">
              <a:spcBef>
                <a:spcPts val="0"/>
              </a:spcBef>
              <a:buFont typeface="Arial" panose="020B0604020202020204" pitchFamily="34" charset="0"/>
              <a:buChar char="•"/>
            </a:pPr>
            <a:r>
              <a:rPr lang="en-US" sz="1200" b="0" i="0" u="none" strike="noStrike" kern="1200" cap="none" baseline="0" dirty="0" smtClean="0">
                <a:solidFill>
                  <a:schemeClr val="dk1"/>
                </a:solidFill>
                <a:effectLst/>
                <a:latin typeface="Calibri"/>
                <a:sym typeface="Calibri"/>
              </a:rPr>
              <a:t>Action: w</a:t>
            </a:r>
            <a:r>
              <a:rPr lang="en-US" sz="1200" b="0" i="0" u="none" strike="noStrike" kern="1200" cap="none" dirty="0" smtClean="0">
                <a:solidFill>
                  <a:schemeClr val="dk1"/>
                </a:solidFill>
                <a:effectLst/>
                <a:latin typeface="Calibri"/>
                <a:ea typeface="Calibri"/>
                <a:cs typeface="Calibri"/>
                <a:sym typeface="Calibri"/>
              </a:rPr>
              <a:t>ith a committee comprised of three faculty members and four residents, Balance in Life (BIL) was created. BIL is a holistic, multifaceted program with the primary aim of educating about and facilitating physical and mental health among resident trainees.</a:t>
            </a:r>
          </a:p>
          <a:p>
            <a:pPr marL="171450" lvl="0" indent="-171450" rtl="0">
              <a:spcBef>
                <a:spcPts val="0"/>
              </a:spcBef>
              <a:buFont typeface="Arial" panose="020B0604020202020204" pitchFamily="34" charset="0"/>
              <a:buChar char="•"/>
            </a:pPr>
            <a:r>
              <a:rPr lang="en-US" sz="1200" b="0" i="0" u="none" strike="noStrike" kern="1200" cap="none" dirty="0" smtClean="0">
                <a:solidFill>
                  <a:schemeClr val="dk1"/>
                </a:solidFill>
                <a:effectLst/>
                <a:latin typeface="Calibri"/>
                <a:sym typeface="Calibri"/>
              </a:rPr>
              <a:t>Results: f</a:t>
            </a:r>
            <a:r>
              <a:rPr lang="en-US" sz="1200" b="0" i="0" u="none" strike="noStrike" kern="1200" cap="none" dirty="0" smtClean="0">
                <a:solidFill>
                  <a:schemeClr val="dk1"/>
                </a:solidFill>
                <a:effectLst/>
                <a:latin typeface="Calibri"/>
                <a:ea typeface="Calibri"/>
                <a:cs typeface="Calibri"/>
                <a:sym typeface="Calibri"/>
              </a:rPr>
              <a:t>our years since its inception, BIL’s active leadership team has created a wellness-focused training environment for surgery residents</a:t>
            </a:r>
            <a:r>
              <a:rPr lang="en-US" sz="1200" b="0" i="0" u="none" strike="noStrike" kern="1200" cap="none" baseline="0" dirty="0" smtClean="0">
                <a:solidFill>
                  <a:schemeClr val="dk1"/>
                </a:solidFill>
                <a:effectLst/>
                <a:latin typeface="Calibri"/>
                <a:ea typeface="Calibri"/>
                <a:cs typeface="Calibri"/>
                <a:sym typeface="Calibri"/>
              </a:rPr>
              <a:t> with a number of programs and options.</a:t>
            </a:r>
            <a:endParaRPr lang="en-US" sz="1200" b="0" i="0" u="none" strike="noStrike" kern="1200" cap="none" baseline="0" dirty="0">
              <a:solidFill>
                <a:schemeClr val="dk1"/>
              </a:solidFill>
              <a:effectLst/>
              <a:latin typeface="Calibri"/>
              <a:ea typeface="Calibri"/>
              <a:cs typeface="Calibri"/>
              <a:sym typeface="Calibri"/>
            </a:endParaRPr>
          </a:p>
          <a:p>
            <a:pPr marL="171450" lvl="0" indent="-171450" rtl="0">
              <a:spcBef>
                <a:spcPts val="0"/>
              </a:spcBef>
              <a:buFont typeface="Arial" panose="020B0604020202020204" pitchFamily="34" charset="0"/>
              <a:buChar char="•"/>
            </a:pPr>
            <a:endParaRPr lang="en-US" sz="1200" b="0" i="0" u="none" strike="noStrike" kern="1200" cap="none" baseline="0"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r>
              <a:rPr lang="en-US" sz="1200" b="1" i="1" u="none" strike="noStrike" kern="1200" cap="none" baseline="0" dirty="0" smtClean="0">
                <a:solidFill>
                  <a:schemeClr val="dk1"/>
                </a:solidFill>
                <a:latin typeface="Calibri"/>
                <a:ea typeface="Calibri"/>
                <a:cs typeface="Calibri"/>
                <a:sym typeface="Calibri"/>
              </a:rPr>
              <a:t>Steps in Practice Summary </a:t>
            </a:r>
            <a:r>
              <a:rPr lang="en-US" sz="1200" b="0" i="0" u="none" strike="noStrike" kern="1200" cap="none" baseline="0" dirty="0" smtClean="0">
                <a:solidFill>
                  <a:schemeClr val="dk1"/>
                </a:solidFill>
                <a:latin typeface="Calibri"/>
                <a:ea typeface="Calibri"/>
                <a:cs typeface="Calibri"/>
                <a:sym typeface="Calibri"/>
              </a:rPr>
              <a:t>= </a:t>
            </a:r>
            <a:r>
              <a:rPr lang="en-US" sz="1200" b="0" i="0" u="sng" strike="noStrike" kern="1200" cap="none" baseline="0" dirty="0" smtClean="0">
                <a:solidFill>
                  <a:schemeClr val="dk1"/>
                </a:solidFill>
                <a:latin typeface="Calibri"/>
                <a:ea typeface="Calibri"/>
                <a:cs typeface="Calibri"/>
                <a:sym typeface="Calibri"/>
              </a:rPr>
              <a:t>Vanderbilt School of Medicine, Nashville, TN</a:t>
            </a:r>
          </a:p>
          <a:p>
            <a:pPr marL="171450" lvl="0" indent="-171450" rtl="0">
              <a:spcBef>
                <a:spcPts val="0"/>
              </a:spcBef>
              <a:buFont typeface="Arial" panose="020B0604020202020204" pitchFamily="34" charset="0"/>
              <a:buChar char="•"/>
            </a:pPr>
            <a:r>
              <a:rPr lang="en-US" sz="1200" b="0" i="0" u="none" strike="noStrike" kern="1200" cap="none" baseline="0" dirty="0" smtClean="0">
                <a:solidFill>
                  <a:schemeClr val="dk1"/>
                </a:solidFill>
                <a:effectLst/>
                <a:latin typeface="Calibri"/>
                <a:ea typeface="Calibri"/>
                <a:cs typeface="Calibri"/>
                <a:sym typeface="Calibri"/>
              </a:rPr>
              <a:t>Background: Dr. Scott Rodgers observed </a:t>
            </a:r>
            <a:r>
              <a:rPr lang="en-US" sz="1200" b="0" i="0" u="none" strike="noStrike" kern="1200" cap="none" dirty="0" smtClean="0">
                <a:solidFill>
                  <a:schemeClr val="dk1"/>
                </a:solidFill>
                <a:effectLst/>
                <a:latin typeface="Calibri"/>
                <a:ea typeface="Calibri"/>
                <a:cs typeface="Calibri"/>
                <a:sym typeface="Calibri"/>
              </a:rPr>
              <a:t>how the current structure of medical education nationwide was creating a toxic environment where the emphasis for students was on surviving, not thriving. Students were suffering from depression, experiencing symptoms of burnout and lacking mental resiliency. </a:t>
            </a:r>
          </a:p>
          <a:p>
            <a:pPr marL="171450" lvl="0" indent="-171450" rtl="0">
              <a:spcBef>
                <a:spcPts val="0"/>
              </a:spcBef>
              <a:buFont typeface="Arial" panose="020B0604020202020204" pitchFamily="34" charset="0"/>
              <a:buChar char="•"/>
            </a:pPr>
            <a:r>
              <a:rPr lang="en-US" sz="1200" b="0" i="0" u="none" strike="noStrike" kern="1200" cap="none" baseline="0" dirty="0" smtClean="0">
                <a:solidFill>
                  <a:schemeClr val="dk1"/>
                </a:solidFill>
                <a:effectLst/>
                <a:latin typeface="Calibri"/>
                <a:ea typeface="Calibri"/>
                <a:cs typeface="Calibri"/>
                <a:sym typeface="Calibri"/>
              </a:rPr>
              <a:t>Action: Dr. Rodgers and a group of students formed what is now known as the Student Wellness Program, </a:t>
            </a:r>
            <a:r>
              <a:rPr lang="en-US" sz="1200" b="0" i="0" u="none" strike="noStrike" kern="1200" cap="none" dirty="0" smtClean="0">
                <a:solidFill>
                  <a:schemeClr val="dk1"/>
                </a:solidFill>
                <a:effectLst/>
                <a:latin typeface="Calibri"/>
                <a:ea typeface="Calibri"/>
                <a:cs typeface="Calibri"/>
                <a:sym typeface="Calibri"/>
              </a:rPr>
              <a:t>a medical school-wide initiative that has since become a premier model for other medical schools and even graduate training programs. The program includes activities such as yoga classes, community service events, healthy cooking classes, forums on nutrition and sleep and a mentoring program that pairs second-year students with first-year students. </a:t>
            </a:r>
          </a:p>
          <a:p>
            <a:pPr marL="171450" lvl="0" indent="-171450" rtl="0">
              <a:spcBef>
                <a:spcPts val="0"/>
              </a:spcBef>
              <a:buFont typeface="Arial" panose="020B0604020202020204" pitchFamily="34" charset="0"/>
              <a:buChar char="•"/>
            </a:pPr>
            <a:r>
              <a:rPr lang="en-US" sz="1200" b="0" i="0" u="none" strike="noStrike" kern="1200" cap="none" baseline="0" dirty="0" smtClean="0">
                <a:solidFill>
                  <a:schemeClr val="dk1"/>
                </a:solidFill>
                <a:effectLst/>
                <a:latin typeface="Calibri"/>
                <a:ea typeface="Calibri"/>
                <a:cs typeface="Calibri"/>
                <a:sym typeface="Calibri"/>
              </a:rPr>
              <a:t>Results: </a:t>
            </a:r>
            <a:r>
              <a:rPr lang="en-US" sz="1200" b="0" i="0" u="none" strike="noStrike" kern="1200" cap="none" dirty="0" smtClean="0">
                <a:solidFill>
                  <a:schemeClr val="dk1"/>
                </a:solidFill>
                <a:effectLst/>
                <a:latin typeface="Calibri"/>
                <a:ea typeface="Calibri"/>
                <a:cs typeface="Calibri"/>
                <a:sym typeface="Calibri"/>
              </a:rPr>
              <a:t>The Student Wellness Program is the first published model of a comprehensive medical student wellness initiative. This school-sponsored initiative has had a tremendous impact over the last ten years, with nearly every student participating in at least two wellness activities during their training. In addition to participation, student response has been highly satisfactory, as evidenced by their positive feedback. </a:t>
            </a:r>
            <a:endParaRPr lang="en-US" sz="1200" b="0" i="0" u="none" strike="noStrike" kern="1200" cap="none" baseline="0" dirty="0" smtClean="0">
              <a:solidFill>
                <a:schemeClr val="dk1"/>
              </a:solidFill>
              <a:effectLst/>
              <a:latin typeface="Calibri"/>
              <a:ea typeface="Calibri"/>
              <a:cs typeface="Calibri"/>
              <a:sym typeface="Calibri"/>
            </a:endParaRPr>
          </a:p>
        </p:txBody>
      </p:sp>
      <p:sp>
        <p:nvSpPr>
          <p:cNvPr id="150" name="Shape 150"/>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701041" y="4415791"/>
            <a:ext cx="5608319" cy="418337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6" name="Shape 166"/>
          <p:cNvSpPr>
            <a:spLocks noGrp="1" noRot="1" noChangeAspect="1"/>
          </p:cNvSpPr>
          <p:nvPr>
            <p:ph type="sldImg" idx="2"/>
          </p:nvPr>
        </p:nvSpPr>
        <p:spPr>
          <a:xfrm>
            <a:off x="406400" y="698500"/>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1_Title Only">
    <p:bg>
      <p:bgPr>
        <a:blipFill rotWithShape="1">
          <a:blip r:embed="rId2">
            <a:alphaModFix/>
          </a:blip>
          <a:stretch>
            <a:fillRect/>
          </a:stretch>
        </a:blipFill>
        <a:effectLst/>
      </p:bgPr>
    </p:bg>
    <p:spTree>
      <p:nvGrpSpPr>
        <p:cNvPr id="1" name="Shape 17"/>
        <p:cNvGrpSpPr/>
        <p:nvPr/>
      </p:nvGrpSpPr>
      <p:grpSpPr>
        <a:xfrm>
          <a:off x="0" y="0"/>
          <a:ext cx="0" cy="0"/>
          <a:chOff x="0" y="0"/>
          <a:chExt cx="0" cy="0"/>
        </a:xfrm>
      </p:grpSpPr>
      <p:sp>
        <p:nvSpPr>
          <p:cNvPr id="18" name="Shape 18"/>
          <p:cNvSpPr txBox="1">
            <a:spLocks noGrp="1"/>
          </p:cNvSpPr>
          <p:nvPr>
            <p:ph type="sldNum" idx="12"/>
          </p:nvPr>
        </p:nvSpPr>
        <p:spPr>
          <a:xfrm>
            <a:off x="6499512" y="4894853"/>
            <a:ext cx="2133598" cy="273842"/>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900" b="0" i="0" u="none" strike="noStrike" cap="none">
                <a:solidFill>
                  <a:srgbClr val="FFFFFF"/>
                </a:solidFill>
                <a:latin typeface="Arial"/>
                <a:ea typeface="Arial"/>
                <a:cs typeface="Arial"/>
                <a:sym typeface="Arial"/>
              </a:rPr>
              <a:t>‹#›</a:t>
            </a:fld>
            <a:endParaRPr lang="en-US" sz="900" b="0" i="0" u="none" strike="noStrike" cap="none">
              <a:solidFill>
                <a:srgbClr val="FFFFFF"/>
              </a:solidFill>
              <a:latin typeface="Arial"/>
              <a:ea typeface="Arial"/>
              <a:cs typeface="Arial"/>
              <a:sym typeface="Arial"/>
            </a:endParaRPr>
          </a:p>
        </p:txBody>
      </p:sp>
      <p:sp>
        <p:nvSpPr>
          <p:cNvPr id="19" name="Shape 19"/>
          <p:cNvSpPr/>
          <p:nvPr/>
        </p:nvSpPr>
        <p:spPr>
          <a:xfrm>
            <a:off x="0" y="0"/>
            <a:ext cx="9144000" cy="5143499"/>
          </a:xfrm>
          <a:prstGeom prst="rect">
            <a:avLst/>
          </a:prstGeom>
          <a:solidFill>
            <a:srgbClr val="33B1EB"/>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pic>
        <p:nvPicPr>
          <p:cNvPr id="20" name="Shape 20"/>
          <p:cNvPicPr preferRelativeResize="0"/>
          <p:nvPr/>
        </p:nvPicPr>
        <p:blipFill rotWithShape="1">
          <a:blip r:embed="rId3">
            <a:alphaModFix/>
          </a:blip>
          <a:srcRect l="1" r="-5990" b="32210"/>
          <a:stretch/>
        </p:blipFill>
        <p:spPr>
          <a:xfrm rot="-5400000">
            <a:off x="4299654" y="522944"/>
            <a:ext cx="5794022" cy="3497481"/>
          </a:xfrm>
          <a:prstGeom prst="triangle">
            <a:avLst>
              <a:gd name="adj" fmla="val 50000"/>
            </a:avLst>
          </a:prstGeom>
          <a:noFill/>
          <a:ln>
            <a:noFill/>
          </a:ln>
        </p:spPr>
      </p:pic>
      <p:sp>
        <p:nvSpPr>
          <p:cNvPr id="21" name="Shape 21"/>
          <p:cNvSpPr txBox="1">
            <a:spLocks noGrp="1"/>
          </p:cNvSpPr>
          <p:nvPr>
            <p:ph type="title"/>
          </p:nvPr>
        </p:nvSpPr>
        <p:spPr>
          <a:xfrm>
            <a:off x="176018" y="1576387"/>
            <a:ext cx="3417186" cy="20066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rial"/>
              <a:buNone/>
              <a:defRPr sz="3000" b="0" i="0" u="none" strike="noStrike" cap="none">
                <a:solidFill>
                  <a:schemeClr val="lt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1_Title Only">
    <p:bg>
      <p:bgPr>
        <a:blipFill rotWithShape="1">
          <a:blip r:embed="rId2">
            <a:alphaModFix/>
          </a:blip>
          <a:stretch>
            <a:fillRect/>
          </a:stretch>
        </a:blipFill>
        <a:effectLst/>
      </p:bgPr>
    </p:bg>
    <p:spTree>
      <p:nvGrpSpPr>
        <p:cNvPr id="1" name="Shape 78"/>
        <p:cNvGrpSpPr/>
        <p:nvPr/>
      </p:nvGrpSpPr>
      <p:grpSpPr>
        <a:xfrm>
          <a:off x="0" y="0"/>
          <a:ext cx="0" cy="0"/>
          <a:chOff x="0" y="0"/>
          <a:chExt cx="0" cy="0"/>
        </a:xfrm>
      </p:grpSpPr>
      <p:sp>
        <p:nvSpPr>
          <p:cNvPr id="79" name="Shape 79"/>
          <p:cNvSpPr txBox="1">
            <a:spLocks noGrp="1"/>
          </p:cNvSpPr>
          <p:nvPr>
            <p:ph type="sldNum" idx="12"/>
          </p:nvPr>
        </p:nvSpPr>
        <p:spPr>
          <a:xfrm>
            <a:off x="6499512" y="4894853"/>
            <a:ext cx="2133599" cy="273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900">
                <a:solidFill>
                  <a:srgbClr val="FFFFFF"/>
                </a:solidFill>
                <a:latin typeface="Arial"/>
                <a:ea typeface="Arial"/>
                <a:cs typeface="Arial"/>
                <a:sym typeface="Arial"/>
              </a:rPr>
              <a:t>‹#›</a:t>
            </a:fld>
            <a:endParaRPr lang="en-US" sz="900">
              <a:solidFill>
                <a:srgbClr val="FFFFFF"/>
              </a:solidFill>
              <a:latin typeface="Arial"/>
              <a:ea typeface="Arial"/>
              <a:cs typeface="Arial"/>
              <a:sym typeface="Arial"/>
            </a:endParaRPr>
          </a:p>
        </p:txBody>
      </p:sp>
      <p:sp>
        <p:nvSpPr>
          <p:cNvPr id="80" name="Shape 80"/>
          <p:cNvSpPr/>
          <p:nvPr/>
        </p:nvSpPr>
        <p:spPr>
          <a:xfrm>
            <a:off x="0" y="0"/>
            <a:ext cx="9144000" cy="5143499"/>
          </a:xfrm>
          <a:prstGeom prst="rect">
            <a:avLst/>
          </a:prstGeom>
          <a:solidFill>
            <a:srgbClr val="33B1E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81" name="Shape 81"/>
          <p:cNvPicPr preferRelativeResize="0"/>
          <p:nvPr/>
        </p:nvPicPr>
        <p:blipFill rotWithShape="1">
          <a:blip r:embed="rId3">
            <a:alphaModFix/>
          </a:blip>
          <a:srcRect r="-5988" b="32207"/>
          <a:stretch/>
        </p:blipFill>
        <p:spPr>
          <a:xfrm rot="-5400000">
            <a:off x="4299674" y="523047"/>
            <a:ext cx="5793900" cy="3497399"/>
          </a:xfrm>
          <a:prstGeom prst="triangle">
            <a:avLst>
              <a:gd name="adj" fmla="val 50000"/>
            </a:avLst>
          </a:prstGeom>
          <a:noFill/>
          <a:ln>
            <a:noFill/>
          </a:ln>
        </p:spPr>
      </p:pic>
      <p:sp>
        <p:nvSpPr>
          <p:cNvPr id="82" name="Shape 82"/>
          <p:cNvSpPr txBox="1">
            <a:spLocks noGrp="1"/>
          </p:cNvSpPr>
          <p:nvPr>
            <p:ph type="title"/>
          </p:nvPr>
        </p:nvSpPr>
        <p:spPr>
          <a:xfrm>
            <a:off x="176018" y="1576387"/>
            <a:ext cx="3417299" cy="2006700"/>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Arial"/>
              <a:buNone/>
              <a:defRPr sz="3000" b="0" i="0" u="none" strike="noStrike" cap="none">
                <a:solidFill>
                  <a:schemeClr val="lt1"/>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59985" y="364377"/>
            <a:ext cx="7834088" cy="85725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6166B"/>
              </a:buClr>
              <a:buFont typeface="Arial"/>
              <a:buNone/>
              <a:defRPr sz="2200" b="0" i="0" u="none" strike="noStrike" cap="none">
                <a:solidFill>
                  <a:srgbClr val="46166B"/>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4" name="Shape 24"/>
          <p:cNvSpPr txBox="1">
            <a:spLocks noGrp="1"/>
          </p:cNvSpPr>
          <p:nvPr>
            <p:ph type="body" idx="1"/>
          </p:nvPr>
        </p:nvSpPr>
        <p:spPr>
          <a:xfrm>
            <a:off x="457200" y="1348978"/>
            <a:ext cx="4038599" cy="3394472"/>
          </a:xfrm>
          <a:prstGeom prst="rect">
            <a:avLst/>
          </a:prstGeom>
          <a:noFill/>
          <a:ln>
            <a:noFill/>
          </a:ln>
        </p:spPr>
        <p:txBody>
          <a:bodyPr lIns="91425" tIns="91425" rIns="91425" bIns="91425" anchor="t" anchorCtr="0"/>
          <a:lstStyle>
            <a:lvl1pPr marL="342900" marR="0" lvl="0" indent="-50800" algn="l" rtl="0">
              <a:lnSpc>
                <a:spcPct val="100000"/>
              </a:lnSpc>
              <a:spcBef>
                <a:spcPts val="300"/>
              </a:spcBef>
              <a:spcAft>
                <a:spcPts val="400"/>
              </a:spcAft>
              <a:buClr>
                <a:srgbClr val="A5A5A5"/>
              </a:buClr>
              <a:buSzPct val="100000"/>
              <a:buFont typeface="Arial"/>
              <a:buChar char="•"/>
              <a:defRPr sz="2800" b="0" i="0" u="none" strike="noStrike" cap="none">
                <a:solidFill>
                  <a:srgbClr val="3F3F3F"/>
                </a:solidFill>
                <a:latin typeface="Arial"/>
                <a:ea typeface="Arial"/>
                <a:cs typeface="Arial"/>
                <a:sym typeface="Arial"/>
              </a:defRPr>
            </a:lvl1pPr>
            <a:lvl2pPr marL="742950" marR="0" lvl="1" indent="-31750" algn="l" rtl="0">
              <a:lnSpc>
                <a:spcPct val="100000"/>
              </a:lnSpc>
              <a:spcBef>
                <a:spcPts val="300"/>
              </a:spcBef>
              <a:spcAft>
                <a:spcPts val="400"/>
              </a:spcAft>
              <a:buClr>
                <a:srgbClr val="A5A5A5"/>
              </a:buClr>
              <a:buSzPct val="100000"/>
              <a:buFont typeface="Arial"/>
              <a:buChar char="–"/>
              <a:defRPr sz="2400" b="0" i="0" u="none" strike="noStrike" cap="none">
                <a:solidFill>
                  <a:srgbClr val="3F3F3F"/>
                </a:solidFill>
                <a:latin typeface="Arial"/>
                <a:ea typeface="Arial"/>
                <a:cs typeface="Arial"/>
                <a:sym typeface="Arial"/>
              </a:defRPr>
            </a:lvl2pPr>
            <a:lvl3pPr marL="1143000" marR="0" lvl="2" indent="-12700" algn="l" rtl="0">
              <a:lnSpc>
                <a:spcPct val="100000"/>
              </a:lnSpc>
              <a:spcBef>
                <a:spcPts val="300"/>
              </a:spcBef>
              <a:spcAft>
                <a:spcPts val="400"/>
              </a:spcAft>
              <a:buClr>
                <a:srgbClr val="A5A5A5"/>
              </a:buClr>
              <a:buSzPct val="100000"/>
              <a:buFont typeface="Arial"/>
              <a:buChar char="•"/>
              <a:defRPr sz="2000" b="0" i="0" u="none" strike="noStrike" cap="none">
                <a:solidFill>
                  <a:srgbClr val="3F3F3F"/>
                </a:solidFill>
                <a:latin typeface="Arial"/>
                <a:ea typeface="Arial"/>
                <a:cs typeface="Arial"/>
                <a:sym typeface="Arial"/>
              </a:defRPr>
            </a:lvl3pPr>
            <a:lvl4pPr marL="1600200" marR="0" lvl="3" indent="-38100" algn="l" rtl="0">
              <a:lnSpc>
                <a:spcPct val="100000"/>
              </a:lnSpc>
              <a:spcBef>
                <a:spcPts val="300"/>
              </a:spcBef>
              <a:spcAft>
                <a:spcPts val="400"/>
              </a:spcAft>
              <a:buClr>
                <a:srgbClr val="A5A5A5"/>
              </a:buClr>
              <a:buSzPct val="100000"/>
              <a:buFont typeface="Arial"/>
              <a:buChar char="–"/>
              <a:defRPr sz="1800" b="0" i="0" u="none" strike="noStrike" cap="none">
                <a:solidFill>
                  <a:srgbClr val="3F3F3F"/>
                </a:solidFill>
                <a:latin typeface="Arial"/>
                <a:ea typeface="Arial"/>
                <a:cs typeface="Arial"/>
                <a:sym typeface="Arial"/>
              </a:defRPr>
            </a:lvl4pPr>
            <a:lvl5pPr marL="2057400" marR="0" lvl="4" indent="-50800" algn="l" rtl="0">
              <a:lnSpc>
                <a:spcPct val="100000"/>
              </a:lnSpc>
              <a:spcBef>
                <a:spcPts val="300"/>
              </a:spcBef>
              <a:spcAft>
                <a:spcPts val="400"/>
              </a:spcAft>
              <a:buClr>
                <a:srgbClr val="A5A5A5"/>
              </a:buClr>
              <a:buSzPct val="100000"/>
              <a:buFont typeface="Arial"/>
              <a:buChar char="»"/>
              <a:defRPr sz="1800" b="0" i="0" u="none" strike="noStrike" cap="none">
                <a:solidFill>
                  <a:srgbClr val="3F3F3F"/>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body" idx="2"/>
          </p:nvPr>
        </p:nvSpPr>
        <p:spPr>
          <a:xfrm>
            <a:off x="4648200" y="1348978"/>
            <a:ext cx="4038599" cy="3394472"/>
          </a:xfrm>
          <a:prstGeom prst="rect">
            <a:avLst/>
          </a:prstGeom>
          <a:noFill/>
          <a:ln>
            <a:noFill/>
          </a:ln>
        </p:spPr>
        <p:txBody>
          <a:bodyPr lIns="91425" tIns="91425" rIns="91425" bIns="91425" anchor="t" anchorCtr="0"/>
          <a:lstStyle>
            <a:lvl1pPr marL="342900" marR="0" lvl="0" indent="-50800" algn="l" rtl="0">
              <a:lnSpc>
                <a:spcPct val="100000"/>
              </a:lnSpc>
              <a:spcBef>
                <a:spcPts val="300"/>
              </a:spcBef>
              <a:spcAft>
                <a:spcPts val="400"/>
              </a:spcAft>
              <a:buClr>
                <a:srgbClr val="A5A5A5"/>
              </a:buClr>
              <a:buSzPct val="100000"/>
              <a:buFont typeface="Arial"/>
              <a:buChar char="•"/>
              <a:defRPr sz="2800" b="0" i="0" u="none" strike="noStrike" cap="none">
                <a:solidFill>
                  <a:srgbClr val="3F3F3F"/>
                </a:solidFill>
                <a:latin typeface="Arial"/>
                <a:ea typeface="Arial"/>
                <a:cs typeface="Arial"/>
                <a:sym typeface="Arial"/>
              </a:defRPr>
            </a:lvl1pPr>
            <a:lvl2pPr marL="742950" marR="0" lvl="1" indent="-31750" algn="l" rtl="0">
              <a:lnSpc>
                <a:spcPct val="100000"/>
              </a:lnSpc>
              <a:spcBef>
                <a:spcPts val="300"/>
              </a:spcBef>
              <a:spcAft>
                <a:spcPts val="400"/>
              </a:spcAft>
              <a:buClr>
                <a:srgbClr val="A5A5A5"/>
              </a:buClr>
              <a:buSzPct val="100000"/>
              <a:buFont typeface="Arial"/>
              <a:buChar char="–"/>
              <a:defRPr sz="2400" b="0" i="0" u="none" strike="noStrike" cap="none">
                <a:solidFill>
                  <a:srgbClr val="3F3F3F"/>
                </a:solidFill>
                <a:latin typeface="Arial"/>
                <a:ea typeface="Arial"/>
                <a:cs typeface="Arial"/>
                <a:sym typeface="Arial"/>
              </a:defRPr>
            </a:lvl2pPr>
            <a:lvl3pPr marL="1143000" marR="0" lvl="2" indent="-12700" algn="l" rtl="0">
              <a:lnSpc>
                <a:spcPct val="100000"/>
              </a:lnSpc>
              <a:spcBef>
                <a:spcPts val="300"/>
              </a:spcBef>
              <a:spcAft>
                <a:spcPts val="400"/>
              </a:spcAft>
              <a:buClr>
                <a:srgbClr val="A5A5A5"/>
              </a:buClr>
              <a:buSzPct val="100000"/>
              <a:buFont typeface="Arial"/>
              <a:buChar char="•"/>
              <a:defRPr sz="2000" b="0" i="0" u="none" strike="noStrike" cap="none">
                <a:solidFill>
                  <a:srgbClr val="3F3F3F"/>
                </a:solidFill>
                <a:latin typeface="Arial"/>
                <a:ea typeface="Arial"/>
                <a:cs typeface="Arial"/>
                <a:sym typeface="Arial"/>
              </a:defRPr>
            </a:lvl3pPr>
            <a:lvl4pPr marL="1600200" marR="0" lvl="3" indent="-38100" algn="l" rtl="0">
              <a:lnSpc>
                <a:spcPct val="100000"/>
              </a:lnSpc>
              <a:spcBef>
                <a:spcPts val="300"/>
              </a:spcBef>
              <a:spcAft>
                <a:spcPts val="400"/>
              </a:spcAft>
              <a:buClr>
                <a:srgbClr val="A5A5A5"/>
              </a:buClr>
              <a:buSzPct val="100000"/>
              <a:buFont typeface="Arial"/>
              <a:buChar char="–"/>
              <a:defRPr sz="1800" b="0" i="0" u="none" strike="noStrike" cap="none">
                <a:solidFill>
                  <a:srgbClr val="3F3F3F"/>
                </a:solidFill>
                <a:latin typeface="Arial"/>
                <a:ea typeface="Arial"/>
                <a:cs typeface="Arial"/>
                <a:sym typeface="Arial"/>
              </a:defRPr>
            </a:lvl4pPr>
            <a:lvl5pPr marL="2057400" marR="0" lvl="4" indent="-50800" algn="l" rtl="0">
              <a:lnSpc>
                <a:spcPct val="100000"/>
              </a:lnSpc>
              <a:spcBef>
                <a:spcPts val="300"/>
              </a:spcBef>
              <a:spcAft>
                <a:spcPts val="400"/>
              </a:spcAft>
              <a:buClr>
                <a:srgbClr val="A5A5A5"/>
              </a:buClr>
              <a:buSzPct val="100000"/>
              <a:buFont typeface="Arial"/>
              <a:buChar char="»"/>
              <a:defRPr sz="1800" b="0" i="0" u="none" strike="noStrike" cap="none">
                <a:solidFill>
                  <a:srgbClr val="3F3F3F"/>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dt" idx="10"/>
          </p:nvPr>
        </p:nvSpPr>
        <p:spPr>
          <a:xfrm>
            <a:off x="457200" y="4683919"/>
            <a:ext cx="2133599" cy="3571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Shape 27"/>
          <p:cNvSpPr txBox="1">
            <a:spLocks noGrp="1"/>
          </p:cNvSpPr>
          <p:nvPr>
            <p:ph type="ftr" idx="11"/>
          </p:nvPr>
        </p:nvSpPr>
        <p:spPr>
          <a:xfrm>
            <a:off x="3124200" y="4683919"/>
            <a:ext cx="2895600" cy="3571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6499512" y="4894853"/>
            <a:ext cx="2133598" cy="27384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Only">
    <p:spTree>
      <p:nvGrpSpPr>
        <p:cNvPr id="1" name="Shape 29"/>
        <p:cNvGrpSpPr/>
        <p:nvPr/>
      </p:nvGrpSpPr>
      <p:grpSpPr>
        <a:xfrm>
          <a:off x="0" y="0"/>
          <a:ext cx="0" cy="0"/>
          <a:chOff x="0" y="0"/>
          <a:chExt cx="0" cy="0"/>
        </a:xfrm>
      </p:grpSpPr>
      <p:sp>
        <p:nvSpPr>
          <p:cNvPr id="30" name="Shape 30"/>
          <p:cNvSpPr txBox="1">
            <a:spLocks noGrp="1"/>
          </p:cNvSpPr>
          <p:nvPr>
            <p:ph type="sldNum" idx="12"/>
          </p:nvPr>
        </p:nvSpPr>
        <p:spPr>
          <a:xfrm>
            <a:off x="6499512" y="4894853"/>
            <a:ext cx="2133598" cy="273842"/>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46166B"/>
              </a:buClr>
              <a:buSzPct val="25000"/>
              <a:buFont typeface="Arial"/>
              <a:buNone/>
            </a:pPr>
            <a:fld id="{00000000-1234-1234-1234-123412341234}" type="slidenum">
              <a:rPr lang="en-US" sz="900" b="0" i="0" u="none" strike="noStrike" cap="none">
                <a:solidFill>
                  <a:srgbClr val="46166B"/>
                </a:solidFill>
                <a:latin typeface="Arial"/>
                <a:ea typeface="Arial"/>
                <a:cs typeface="Arial"/>
                <a:sym typeface="Arial"/>
              </a:rPr>
              <a:t>‹#›</a:t>
            </a:fld>
            <a:endParaRPr lang="en-US" sz="900" b="0" i="0" u="none" strike="noStrike" cap="none">
              <a:solidFill>
                <a:srgbClr val="46166B"/>
              </a:solidFill>
              <a:latin typeface="Arial"/>
              <a:ea typeface="Arial"/>
              <a:cs typeface="Arial"/>
              <a:sym typeface="Arial"/>
            </a:endParaRPr>
          </a:p>
        </p:txBody>
      </p:sp>
      <p:pic>
        <p:nvPicPr>
          <p:cNvPr id="31" name="Shape 31"/>
          <p:cNvPicPr preferRelativeResize="0"/>
          <p:nvPr/>
        </p:nvPicPr>
        <p:blipFill rotWithShape="1">
          <a:blip r:embed="rId2">
            <a:alphaModFix/>
          </a:blip>
          <a:srcRect/>
          <a:stretch/>
        </p:blipFill>
        <p:spPr>
          <a:xfrm>
            <a:off x="8177260" y="4492842"/>
            <a:ext cx="884189" cy="382507"/>
          </a:xfrm>
          <a:prstGeom prst="rect">
            <a:avLst/>
          </a:prstGeom>
          <a:noFill/>
          <a:ln>
            <a:noFill/>
          </a:ln>
        </p:spPr>
      </p:pic>
      <p:sp>
        <p:nvSpPr>
          <p:cNvPr id="32" name="Shape 32"/>
          <p:cNvSpPr txBox="1">
            <a:spLocks noGrp="1"/>
          </p:cNvSpPr>
          <p:nvPr>
            <p:ph type="title"/>
          </p:nvPr>
        </p:nvSpPr>
        <p:spPr>
          <a:xfrm>
            <a:off x="659985" y="346329"/>
            <a:ext cx="7834088" cy="85725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6166B"/>
              </a:buClr>
              <a:buFont typeface="Arial"/>
              <a:buNone/>
              <a:defRPr sz="2200" b="0" i="0" u="none" strike="noStrike" cap="none">
                <a:solidFill>
                  <a:srgbClr val="46166B"/>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3"/>
        <p:cNvGrpSpPr/>
        <p:nvPr/>
      </p:nvGrpSpPr>
      <p:grpSpPr>
        <a:xfrm>
          <a:off x="0" y="0"/>
          <a:ext cx="0" cy="0"/>
          <a:chOff x="0" y="0"/>
          <a:chExt cx="0" cy="0"/>
        </a:xfrm>
      </p:grpSpPr>
      <p:sp>
        <p:nvSpPr>
          <p:cNvPr id="34" name="Shape 34"/>
          <p:cNvSpPr txBox="1">
            <a:spLocks noGrp="1"/>
          </p:cNvSpPr>
          <p:nvPr>
            <p:ph type="subTitle" idx="1"/>
          </p:nvPr>
        </p:nvSpPr>
        <p:spPr>
          <a:xfrm>
            <a:off x="427789" y="1390791"/>
            <a:ext cx="8315156" cy="1314448"/>
          </a:xfrm>
          <a:prstGeom prst="rect">
            <a:avLst/>
          </a:prstGeom>
          <a:noFill/>
          <a:ln>
            <a:noFill/>
          </a:ln>
        </p:spPr>
        <p:txBody>
          <a:bodyPr lIns="91425" tIns="91425" rIns="91425" bIns="91425" anchor="t" anchorCtr="0"/>
          <a:lstStyle>
            <a:lvl1pPr marL="0" marR="0" lvl="0" indent="0" algn="ctr" rtl="0">
              <a:lnSpc>
                <a:spcPct val="100000"/>
              </a:lnSpc>
              <a:spcBef>
                <a:spcPts val="300"/>
              </a:spcBef>
              <a:spcAft>
                <a:spcPts val="400"/>
              </a:spcAft>
              <a:buClr>
                <a:srgbClr val="A5A5A5"/>
              </a:buClr>
              <a:buFont typeface="Arial"/>
              <a:buNone/>
              <a:defRPr sz="1600" b="1" i="0" u="none" strike="noStrike" cap="none">
                <a:solidFill>
                  <a:srgbClr val="3F3F3F"/>
                </a:solidFill>
                <a:latin typeface="Arial"/>
                <a:ea typeface="Arial"/>
                <a:cs typeface="Arial"/>
                <a:sym typeface="Arial"/>
              </a:defRPr>
            </a:lvl1pPr>
            <a:lvl2pPr marL="457200" marR="0" lvl="1" indent="0" algn="ctr" rtl="0">
              <a:lnSpc>
                <a:spcPct val="100000"/>
              </a:lnSpc>
              <a:spcBef>
                <a:spcPts val="300"/>
              </a:spcBef>
              <a:spcAft>
                <a:spcPts val="400"/>
              </a:spcAft>
              <a:buClr>
                <a:srgbClr val="A5A5A5"/>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300"/>
              </a:spcBef>
              <a:spcAft>
                <a:spcPts val="400"/>
              </a:spcAft>
              <a:buClr>
                <a:srgbClr val="A5A5A5"/>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300"/>
              </a:spcBef>
              <a:spcAft>
                <a:spcPts val="400"/>
              </a:spcAft>
              <a:buClr>
                <a:srgbClr val="A5A5A5"/>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300"/>
              </a:spcBef>
              <a:spcAft>
                <a:spcPts val="400"/>
              </a:spcAft>
              <a:buClr>
                <a:srgbClr val="A5A5A5"/>
              </a:buClr>
              <a:buFont typeface="Arial"/>
              <a:buNone/>
              <a:defRPr sz="1000" b="0" i="0" u="none" strike="noStrike" cap="none">
                <a:solidFill>
                  <a:srgbClr val="888888"/>
                </a:solidFill>
                <a:latin typeface="Arial"/>
                <a:ea typeface="Arial"/>
                <a:cs typeface="Arial"/>
                <a:sym typeface="Arial"/>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35" name="Shape 35"/>
          <p:cNvSpPr txBox="1">
            <a:spLocks noGrp="1"/>
          </p:cNvSpPr>
          <p:nvPr>
            <p:ph type="ctrTitle"/>
          </p:nvPr>
        </p:nvSpPr>
        <p:spPr>
          <a:xfrm>
            <a:off x="427789" y="205500"/>
            <a:ext cx="8315156" cy="1005233"/>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46166B"/>
              </a:buClr>
              <a:buFont typeface="Arial"/>
              <a:buNone/>
              <a:defRPr sz="3000" b="0" i="0" u="none" strike="noStrike" cap="none">
                <a:solidFill>
                  <a:srgbClr val="46166B"/>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36" name="Shape 36"/>
          <p:cNvPicPr preferRelativeResize="0"/>
          <p:nvPr/>
        </p:nvPicPr>
        <p:blipFill rotWithShape="1">
          <a:blip r:embed="rId2">
            <a:alphaModFix/>
          </a:blip>
          <a:srcRect/>
          <a:stretch/>
        </p:blipFill>
        <p:spPr>
          <a:xfrm>
            <a:off x="6095" y="2142841"/>
            <a:ext cx="9137904" cy="1981199"/>
          </a:xfrm>
          <a:prstGeom prst="rect">
            <a:avLst/>
          </a:prstGeom>
          <a:noFill/>
          <a:ln>
            <a:noFill/>
          </a:ln>
        </p:spPr>
      </p:pic>
      <p:pic>
        <p:nvPicPr>
          <p:cNvPr id="37" name="Shape 37"/>
          <p:cNvPicPr preferRelativeResize="0"/>
          <p:nvPr/>
        </p:nvPicPr>
        <p:blipFill rotWithShape="1">
          <a:blip r:embed="rId3">
            <a:alphaModFix/>
          </a:blip>
          <a:srcRect/>
          <a:stretch/>
        </p:blipFill>
        <p:spPr>
          <a:xfrm>
            <a:off x="3916948" y="4276442"/>
            <a:ext cx="1364288" cy="59020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6"/>
        <p:cNvGrpSpPr/>
        <p:nvPr/>
      </p:nvGrpSpPr>
      <p:grpSpPr>
        <a:xfrm>
          <a:off x="0" y="0"/>
          <a:ext cx="0" cy="0"/>
          <a:chOff x="0" y="0"/>
          <a:chExt cx="0" cy="0"/>
        </a:xfrm>
      </p:grpSpPr>
      <p:sp>
        <p:nvSpPr>
          <p:cNvPr id="47" name="Shape 47"/>
          <p:cNvSpPr txBox="1">
            <a:spLocks noGrp="1"/>
          </p:cNvSpPr>
          <p:nvPr>
            <p:ph type="subTitle" idx="1"/>
          </p:nvPr>
        </p:nvSpPr>
        <p:spPr>
          <a:xfrm>
            <a:off x="427789" y="1390791"/>
            <a:ext cx="8315099" cy="1314300"/>
          </a:xfrm>
          <a:prstGeom prst="rect">
            <a:avLst/>
          </a:prstGeom>
          <a:noFill/>
          <a:ln>
            <a:noFill/>
          </a:ln>
        </p:spPr>
        <p:txBody>
          <a:bodyPr lIns="91425" tIns="91425" rIns="91425" bIns="91425" anchor="t" anchorCtr="0"/>
          <a:lstStyle>
            <a:lvl1pPr marL="0" marR="0" lvl="0" indent="0" algn="ctr" rtl="0">
              <a:spcBef>
                <a:spcPts val="300"/>
              </a:spcBef>
              <a:spcAft>
                <a:spcPts val="400"/>
              </a:spcAft>
              <a:buClr>
                <a:srgbClr val="A5A5A5"/>
              </a:buClr>
              <a:buFont typeface="Arial"/>
              <a:buNone/>
              <a:defRPr sz="1600" b="1" i="0" u="none" strike="noStrike" cap="none">
                <a:solidFill>
                  <a:srgbClr val="3F3F3F"/>
                </a:solidFill>
                <a:latin typeface="Arial"/>
                <a:ea typeface="Arial"/>
                <a:cs typeface="Arial"/>
                <a:sym typeface="Arial"/>
              </a:defRPr>
            </a:lvl1pPr>
            <a:lvl2pPr marL="457200" marR="0" lvl="1" indent="0" algn="ctr" rtl="0">
              <a:spcBef>
                <a:spcPts val="300"/>
              </a:spcBef>
              <a:spcAft>
                <a:spcPts val="400"/>
              </a:spcAft>
              <a:buClr>
                <a:srgbClr val="A5A5A5"/>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300"/>
              </a:spcBef>
              <a:spcAft>
                <a:spcPts val="400"/>
              </a:spcAft>
              <a:buClr>
                <a:srgbClr val="A5A5A5"/>
              </a:buClr>
              <a:buFont typeface="Arial"/>
              <a:buNone/>
              <a:defRPr sz="1400" b="0" i="0" u="none" strike="noStrike" cap="none">
                <a:solidFill>
                  <a:srgbClr val="888888"/>
                </a:solidFill>
                <a:latin typeface="Arial"/>
                <a:ea typeface="Arial"/>
                <a:cs typeface="Arial"/>
                <a:sym typeface="Arial"/>
              </a:defRPr>
            </a:lvl3pPr>
            <a:lvl4pPr marL="1371600" marR="0" lvl="3" indent="0" algn="ctr" rtl="0">
              <a:spcBef>
                <a:spcPts val="300"/>
              </a:spcBef>
              <a:spcAft>
                <a:spcPts val="400"/>
              </a:spcAft>
              <a:buClr>
                <a:srgbClr val="A5A5A5"/>
              </a:buClr>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300"/>
              </a:spcBef>
              <a:spcAft>
                <a:spcPts val="400"/>
              </a:spcAft>
              <a:buClr>
                <a:srgbClr val="A5A5A5"/>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8" name="Shape 48"/>
          <p:cNvSpPr txBox="1">
            <a:spLocks noGrp="1"/>
          </p:cNvSpPr>
          <p:nvPr>
            <p:ph type="ctrTitle"/>
          </p:nvPr>
        </p:nvSpPr>
        <p:spPr>
          <a:xfrm>
            <a:off x="427789" y="205500"/>
            <a:ext cx="8315099" cy="1005299"/>
          </a:xfrm>
          <a:prstGeom prst="rect">
            <a:avLst/>
          </a:prstGeom>
          <a:noFill/>
          <a:ln>
            <a:noFill/>
          </a:ln>
        </p:spPr>
        <p:txBody>
          <a:bodyPr lIns="91425" tIns="91425" rIns="91425" bIns="91425" anchor="b" anchorCtr="0"/>
          <a:lstStyle>
            <a:lvl1pPr marL="0" marR="0" lvl="0" indent="0" algn="ctr" rtl="0">
              <a:spcBef>
                <a:spcPts val="0"/>
              </a:spcBef>
              <a:buClr>
                <a:srgbClr val="46166B"/>
              </a:buClr>
              <a:buFont typeface="Arial"/>
              <a:buNone/>
              <a:defRPr sz="3000" b="0" i="0" u="none" strike="noStrike" cap="none">
                <a:solidFill>
                  <a:srgbClr val="46166B"/>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pic>
        <p:nvPicPr>
          <p:cNvPr id="49" name="Shape 49"/>
          <p:cNvPicPr preferRelativeResize="0"/>
          <p:nvPr/>
        </p:nvPicPr>
        <p:blipFill rotWithShape="1">
          <a:blip r:embed="rId2">
            <a:alphaModFix/>
          </a:blip>
          <a:srcRect/>
          <a:stretch/>
        </p:blipFill>
        <p:spPr>
          <a:xfrm>
            <a:off x="6095" y="2142841"/>
            <a:ext cx="9138000" cy="1981199"/>
          </a:xfrm>
          <a:prstGeom prst="rect">
            <a:avLst/>
          </a:prstGeom>
          <a:noFill/>
          <a:ln>
            <a:noFill/>
          </a:ln>
        </p:spPr>
      </p:pic>
      <p:pic>
        <p:nvPicPr>
          <p:cNvPr id="50" name="Shape 50"/>
          <p:cNvPicPr preferRelativeResize="0"/>
          <p:nvPr/>
        </p:nvPicPr>
        <p:blipFill rotWithShape="1">
          <a:blip r:embed="rId3">
            <a:alphaModFix/>
          </a:blip>
          <a:srcRect/>
          <a:stretch/>
        </p:blipFill>
        <p:spPr>
          <a:xfrm>
            <a:off x="3916948" y="4276442"/>
            <a:ext cx="1364400" cy="5901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665477" y="1183290"/>
            <a:ext cx="7828499" cy="3388800"/>
          </a:xfrm>
          <a:prstGeom prst="rect">
            <a:avLst/>
          </a:prstGeom>
          <a:noFill/>
          <a:ln>
            <a:noFill/>
          </a:ln>
        </p:spPr>
        <p:txBody>
          <a:bodyPr lIns="91425" tIns="91425" rIns="91425" bIns="91425" anchor="t" anchorCtr="0"/>
          <a:lstStyle>
            <a:lvl1pPr marL="342900" marR="0" lvl="0" indent="-228600" algn="l" rtl="0">
              <a:spcBef>
                <a:spcPts val="300"/>
              </a:spcBef>
              <a:spcAft>
                <a:spcPts val="400"/>
              </a:spcAft>
              <a:buClr>
                <a:srgbClr val="A5A5A5"/>
              </a:buClr>
              <a:buSzPct val="100000"/>
              <a:buFont typeface="Arial"/>
              <a:buChar char="•"/>
              <a:defRPr sz="1800" b="0" i="0" u="none" strike="noStrike" cap="none">
                <a:solidFill>
                  <a:srgbClr val="3F3F3F"/>
                </a:solidFill>
                <a:latin typeface="Arial"/>
                <a:ea typeface="Arial"/>
                <a:cs typeface="Arial"/>
                <a:sym typeface="Arial"/>
              </a:defRPr>
            </a:lvl1pPr>
            <a:lvl2pPr marL="742950" marR="0" lvl="1" indent="-184150" algn="l" rtl="0">
              <a:spcBef>
                <a:spcPts val="300"/>
              </a:spcBef>
              <a:spcAft>
                <a:spcPts val="400"/>
              </a:spcAft>
              <a:buClr>
                <a:srgbClr val="A5A5A5"/>
              </a:buClr>
              <a:buSzPct val="100000"/>
              <a:buFont typeface="Arial"/>
              <a:buChar char="–"/>
              <a:defRPr sz="1600" b="0" i="0" u="none" strike="noStrike" cap="none">
                <a:solidFill>
                  <a:srgbClr val="3F3F3F"/>
                </a:solidFill>
                <a:latin typeface="Arial"/>
                <a:ea typeface="Arial"/>
                <a:cs typeface="Arial"/>
                <a:sym typeface="Arial"/>
              </a:defRPr>
            </a:lvl2pPr>
            <a:lvl3pPr marL="1143000" marR="0" lvl="2" indent="-139700" algn="l" rtl="0">
              <a:spcBef>
                <a:spcPts val="300"/>
              </a:spcBef>
              <a:spcAft>
                <a:spcPts val="400"/>
              </a:spcAft>
              <a:buClr>
                <a:srgbClr val="A5A5A5"/>
              </a:buClr>
              <a:buSzPct val="100000"/>
              <a:buFont typeface="Arial"/>
              <a:buChar char="•"/>
              <a:defRPr sz="1400" b="0" i="0" u="none" strike="noStrike" cap="none">
                <a:solidFill>
                  <a:srgbClr val="3F3F3F"/>
                </a:solidFill>
                <a:latin typeface="Arial"/>
                <a:ea typeface="Arial"/>
                <a:cs typeface="Arial"/>
                <a:sym typeface="Arial"/>
              </a:defRPr>
            </a:lvl3pPr>
            <a:lvl4pPr marL="1600200" marR="0" lvl="3" indent="-152400" algn="l" rtl="0">
              <a:spcBef>
                <a:spcPts val="300"/>
              </a:spcBef>
              <a:spcAft>
                <a:spcPts val="400"/>
              </a:spcAft>
              <a:buClr>
                <a:srgbClr val="A5A5A5"/>
              </a:buClr>
              <a:buSzPct val="100000"/>
              <a:buFont typeface="Arial"/>
              <a:buChar char="–"/>
              <a:defRPr sz="1200" b="0" i="0" u="none" strike="noStrike" cap="none">
                <a:solidFill>
                  <a:srgbClr val="3F3F3F"/>
                </a:solidFill>
                <a:latin typeface="Arial"/>
                <a:ea typeface="Arial"/>
                <a:cs typeface="Arial"/>
                <a:sym typeface="Arial"/>
              </a:defRPr>
            </a:lvl4pPr>
            <a:lvl5pPr marL="2057400" marR="0" lvl="4" indent="-165100" algn="l" rtl="0">
              <a:spcBef>
                <a:spcPts val="300"/>
              </a:spcBef>
              <a:spcAft>
                <a:spcPts val="400"/>
              </a:spcAft>
              <a:buClr>
                <a:srgbClr val="A5A5A5"/>
              </a:buClr>
              <a:buSzPct val="100000"/>
              <a:buFont typeface="Arial"/>
              <a:buChar char="»"/>
              <a:defRPr sz="1000" b="0" i="0" u="none" strike="noStrike" cap="none">
                <a:solidFill>
                  <a:srgbClr val="3F3F3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499512" y="4894853"/>
            <a:ext cx="2133599" cy="273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900">
                <a:solidFill>
                  <a:srgbClr val="46166B"/>
                </a:solidFill>
                <a:latin typeface="Arial"/>
                <a:ea typeface="Arial"/>
                <a:cs typeface="Arial"/>
                <a:sym typeface="Arial"/>
              </a:rPr>
              <a:t>‹#›</a:t>
            </a:fld>
            <a:endParaRPr lang="en-US" sz="900">
              <a:solidFill>
                <a:srgbClr val="46166B"/>
              </a:solidFill>
              <a:latin typeface="Arial"/>
              <a:ea typeface="Arial"/>
              <a:cs typeface="Arial"/>
              <a:sym typeface="Arial"/>
            </a:endParaRPr>
          </a:p>
        </p:txBody>
      </p:sp>
      <p:pic>
        <p:nvPicPr>
          <p:cNvPr id="54" name="Shape 54"/>
          <p:cNvPicPr preferRelativeResize="0"/>
          <p:nvPr/>
        </p:nvPicPr>
        <p:blipFill rotWithShape="1">
          <a:blip r:embed="rId2">
            <a:alphaModFix/>
          </a:blip>
          <a:srcRect/>
          <a:stretch/>
        </p:blipFill>
        <p:spPr>
          <a:xfrm>
            <a:off x="8177260" y="4492842"/>
            <a:ext cx="884099" cy="382499"/>
          </a:xfrm>
          <a:prstGeom prst="rect">
            <a:avLst/>
          </a:prstGeom>
          <a:noFill/>
          <a:ln>
            <a:noFill/>
          </a:ln>
        </p:spPr>
      </p:pic>
      <p:sp>
        <p:nvSpPr>
          <p:cNvPr id="55" name="Shape 55"/>
          <p:cNvSpPr txBox="1">
            <a:spLocks noGrp="1"/>
          </p:cNvSpPr>
          <p:nvPr>
            <p:ph type="title"/>
          </p:nvPr>
        </p:nvSpPr>
        <p:spPr>
          <a:xfrm>
            <a:off x="659985" y="346329"/>
            <a:ext cx="7834199" cy="857400"/>
          </a:xfrm>
          <a:prstGeom prst="rect">
            <a:avLst/>
          </a:prstGeom>
          <a:noFill/>
          <a:ln>
            <a:noFill/>
          </a:ln>
        </p:spPr>
        <p:txBody>
          <a:bodyPr lIns="91425" tIns="91425" rIns="91425" bIns="91425" anchor="ctr" anchorCtr="0"/>
          <a:lstStyle>
            <a:lvl1pPr marL="0" marR="0" lvl="0" indent="0" algn="l" rtl="0">
              <a:spcBef>
                <a:spcPts val="0"/>
              </a:spcBef>
              <a:buClr>
                <a:srgbClr val="46166B"/>
              </a:buClr>
              <a:buFont typeface="Arial"/>
              <a:buNone/>
              <a:defRPr sz="2200" b="0" i="0" u="none" strike="noStrike" cap="none">
                <a:solidFill>
                  <a:srgbClr val="46166B"/>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6"/>
        <p:cNvGrpSpPr/>
        <p:nvPr/>
      </p:nvGrpSpPr>
      <p:grpSpPr>
        <a:xfrm>
          <a:off x="0" y="0"/>
          <a:ext cx="0" cy="0"/>
          <a:chOff x="0" y="0"/>
          <a:chExt cx="0" cy="0"/>
        </a:xfrm>
      </p:grpSpPr>
      <p:sp>
        <p:nvSpPr>
          <p:cNvPr id="57" name="Shape 57"/>
          <p:cNvSpPr/>
          <p:nvPr/>
        </p:nvSpPr>
        <p:spPr>
          <a:xfrm>
            <a:off x="7814360" y="112986"/>
            <a:ext cx="1329599" cy="293400"/>
          </a:xfrm>
          <a:prstGeom prst="rect">
            <a:avLst/>
          </a:prstGeom>
          <a:solidFill>
            <a:srgbClr val="33B1E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58" name="Shape 58"/>
          <p:cNvSpPr/>
          <p:nvPr/>
        </p:nvSpPr>
        <p:spPr>
          <a:xfrm>
            <a:off x="7040703" y="112986"/>
            <a:ext cx="1173899" cy="293400"/>
          </a:xfrm>
          <a:prstGeom prst="parallelogram">
            <a:avLst>
              <a:gd name="adj" fmla="val 185963"/>
            </a:avLst>
          </a:prstGeom>
          <a:solidFill>
            <a:srgbClr val="33B1EB"/>
          </a:solidFill>
          <a:ln>
            <a:noFill/>
          </a:ln>
        </p:spPr>
        <p:txBody>
          <a:bodyPr lIns="91425" tIns="45700" rIns="91425" bIns="45700" anchor="ctr" anchorCtr="0">
            <a:noAutofit/>
          </a:bodyPr>
          <a:lstStyle/>
          <a:p>
            <a:pPr marL="0" marR="0" lvl="0" indent="0" algn="ctr" rtl="0">
              <a:spcBef>
                <a:spcPts val="0"/>
              </a:spcBef>
              <a:buSzPct val="25000"/>
              <a:buNone/>
            </a:pPr>
            <a:r>
              <a:rPr lang="en-US" sz="1800">
                <a:solidFill>
                  <a:schemeClr val="lt1"/>
                </a:solidFill>
                <a:latin typeface="Arial"/>
                <a:ea typeface="Arial"/>
                <a:cs typeface="Arial"/>
                <a:sym typeface="Arial"/>
              </a:rPr>
              <a:t> </a:t>
            </a:r>
          </a:p>
        </p:txBody>
      </p:sp>
      <p:sp>
        <p:nvSpPr>
          <p:cNvPr id="59" name="Shape 59"/>
          <p:cNvSpPr/>
          <p:nvPr/>
        </p:nvSpPr>
        <p:spPr>
          <a:xfrm>
            <a:off x="7466675" y="270815"/>
            <a:ext cx="545699" cy="205499"/>
          </a:xfrm>
          <a:prstGeom prst="rect">
            <a:avLst/>
          </a:prstGeom>
          <a:solidFill>
            <a:srgbClr val="33B1E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60" name="Shape 60"/>
          <p:cNvSpPr/>
          <p:nvPr/>
        </p:nvSpPr>
        <p:spPr>
          <a:xfrm>
            <a:off x="0" y="406505"/>
            <a:ext cx="9144000" cy="103499"/>
          </a:xfrm>
          <a:prstGeom prst="rect">
            <a:avLst/>
          </a:prstGeom>
          <a:solidFill>
            <a:srgbClr val="33B1E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61" name="Shape 61"/>
          <p:cNvPicPr preferRelativeResize="0"/>
          <p:nvPr/>
        </p:nvPicPr>
        <p:blipFill rotWithShape="1">
          <a:blip r:embed="rId2">
            <a:alphaModFix amt="50000"/>
          </a:blip>
          <a:srcRect l="1982" r="49062" b="90124"/>
          <a:stretch/>
        </p:blipFill>
        <p:spPr>
          <a:xfrm flipH="1">
            <a:off x="6019800" y="184433"/>
            <a:ext cx="3124199" cy="325799"/>
          </a:xfrm>
          <a:prstGeom prst="rect">
            <a:avLst/>
          </a:prstGeom>
          <a:noFill/>
          <a:ln>
            <a:noFill/>
          </a:ln>
        </p:spPr>
      </p:pic>
      <p:sp>
        <p:nvSpPr>
          <p:cNvPr id="62" name="Shape 62"/>
          <p:cNvSpPr txBox="1">
            <a:spLocks noGrp="1"/>
          </p:cNvSpPr>
          <p:nvPr>
            <p:ph type="body" idx="1"/>
          </p:nvPr>
        </p:nvSpPr>
        <p:spPr>
          <a:xfrm>
            <a:off x="457200" y="829234"/>
            <a:ext cx="8229600" cy="3765300"/>
          </a:xfrm>
          <a:prstGeom prst="rect">
            <a:avLst/>
          </a:prstGeom>
          <a:noFill/>
          <a:ln>
            <a:noFill/>
          </a:ln>
        </p:spPr>
        <p:txBody>
          <a:bodyPr lIns="91425" tIns="91425" rIns="91425" bIns="91425" anchor="t" anchorCtr="0"/>
          <a:lstStyle>
            <a:lvl1pPr marL="342900" marR="0" lvl="0" indent="-215900" algn="l" rtl="0">
              <a:spcBef>
                <a:spcPts val="300"/>
              </a:spcBef>
              <a:spcAft>
                <a:spcPts val="400"/>
              </a:spcAft>
              <a:buClr>
                <a:srgbClr val="A5A5A5"/>
              </a:buClr>
              <a:buSzPct val="100000"/>
              <a:buFont typeface="Arial"/>
              <a:buChar char="•"/>
              <a:defRPr sz="2000" b="0" i="0" u="none" strike="noStrike" cap="none">
                <a:solidFill>
                  <a:srgbClr val="3F3F3F"/>
                </a:solidFill>
                <a:latin typeface="Ek Mukta"/>
                <a:ea typeface="Ek Mukta"/>
                <a:cs typeface="Ek Mukta"/>
                <a:sym typeface="Ek Mukta"/>
              </a:defRPr>
            </a:lvl1pPr>
            <a:lvl2pPr marL="742950" marR="0" lvl="1" indent="-158750" algn="l" rtl="0">
              <a:spcBef>
                <a:spcPts val="300"/>
              </a:spcBef>
              <a:spcAft>
                <a:spcPts val="400"/>
              </a:spcAft>
              <a:buClr>
                <a:srgbClr val="A5A5A5"/>
              </a:buClr>
              <a:buSzPct val="100000"/>
              <a:buFont typeface="Arial"/>
              <a:buChar char="–"/>
              <a:defRPr sz="2000" b="0" i="0" u="none" strike="noStrike" cap="none">
                <a:solidFill>
                  <a:srgbClr val="3F3F3F"/>
                </a:solidFill>
                <a:latin typeface="Ek Mukta"/>
                <a:ea typeface="Ek Mukta"/>
                <a:cs typeface="Ek Mukta"/>
                <a:sym typeface="Ek Mukta"/>
              </a:defRPr>
            </a:lvl2pPr>
            <a:lvl3pPr marL="1143000" marR="0" lvl="2" indent="-114300" algn="l" rtl="0">
              <a:spcBef>
                <a:spcPts val="300"/>
              </a:spcBef>
              <a:spcAft>
                <a:spcPts val="400"/>
              </a:spcAft>
              <a:buClr>
                <a:srgbClr val="A5A5A5"/>
              </a:buClr>
              <a:buSzPct val="100000"/>
              <a:buFont typeface="Arial"/>
              <a:buChar char="•"/>
              <a:defRPr sz="1800" b="0" i="0" u="none" strike="noStrike" cap="none">
                <a:solidFill>
                  <a:srgbClr val="3F3F3F"/>
                </a:solidFill>
                <a:latin typeface="Ek Mukta"/>
                <a:ea typeface="Ek Mukta"/>
                <a:cs typeface="Ek Mukta"/>
                <a:sym typeface="Ek Mukta"/>
              </a:defRPr>
            </a:lvl3pPr>
            <a:lvl4pPr marL="1600200" marR="0" lvl="3" indent="-127000" algn="l" rtl="0">
              <a:spcBef>
                <a:spcPts val="300"/>
              </a:spcBef>
              <a:spcAft>
                <a:spcPts val="400"/>
              </a:spcAft>
              <a:buClr>
                <a:srgbClr val="A5A5A5"/>
              </a:buClr>
              <a:buSzPct val="100000"/>
              <a:buFont typeface="Arial"/>
              <a:buChar char="–"/>
              <a:defRPr sz="1600" b="0" i="0" u="none" strike="noStrike" cap="none">
                <a:solidFill>
                  <a:srgbClr val="3F3F3F"/>
                </a:solidFill>
                <a:latin typeface="Ek Mukta"/>
                <a:ea typeface="Ek Mukta"/>
                <a:cs typeface="Ek Mukta"/>
                <a:sym typeface="Ek Mukta"/>
              </a:defRPr>
            </a:lvl4pPr>
            <a:lvl5pPr marL="2057400" marR="0" lvl="4" indent="-139700" algn="l" rtl="0">
              <a:spcBef>
                <a:spcPts val="300"/>
              </a:spcBef>
              <a:spcAft>
                <a:spcPts val="400"/>
              </a:spcAft>
              <a:buClr>
                <a:srgbClr val="A5A5A5"/>
              </a:buClr>
              <a:buSzPct val="100000"/>
              <a:buFont typeface="Arial"/>
              <a:buChar char="»"/>
              <a:defRPr sz="1400" b="0" i="0" u="none" strike="noStrike" cap="none">
                <a:solidFill>
                  <a:srgbClr val="3F3F3F"/>
                </a:solidFill>
                <a:latin typeface="Ek Mukta"/>
                <a:ea typeface="Ek Mukta"/>
                <a:cs typeface="Ek Mukta"/>
                <a:sym typeface="Ek Mukt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dt" idx="10"/>
          </p:nvPr>
        </p:nvSpPr>
        <p:spPr>
          <a:xfrm>
            <a:off x="457200" y="4767264"/>
            <a:ext cx="2133599" cy="273900"/>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ftr" idx="11"/>
          </p:nvPr>
        </p:nvSpPr>
        <p:spPr>
          <a:xfrm>
            <a:off x="3124200" y="4767264"/>
            <a:ext cx="2895600" cy="273900"/>
          </a:xfrm>
          <a:prstGeom prst="rect">
            <a:avLst/>
          </a:prstGeom>
          <a:noFill/>
          <a:ln>
            <a:noFill/>
          </a:ln>
        </p:spPr>
        <p:txBody>
          <a:bodyPr lIns="91425" tIns="91425" rIns="91425" bIns="91425" anchor="t" anchorCtr="0"/>
          <a:lstStyle>
            <a:lvl1pPr marL="0" marR="0" lvl="0" indent="0" algn="l" rtl="0">
              <a:spcBef>
                <a:spcPts val="0"/>
              </a:spcBef>
              <a:buNone/>
              <a:defRPr sz="18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7035800" y="4767264"/>
            <a:ext cx="2133599" cy="273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900" b="1">
                <a:solidFill>
                  <a:schemeClr val="lt1"/>
                </a:solidFill>
                <a:latin typeface="Roboto Slab"/>
                <a:ea typeface="Roboto Slab"/>
                <a:cs typeface="Roboto Slab"/>
                <a:sym typeface="Roboto Slab"/>
              </a:rPr>
              <a:t>‹#›</a:t>
            </a:fld>
            <a:endParaRPr lang="en-US" sz="900" b="1">
              <a:solidFill>
                <a:schemeClr val="lt1"/>
              </a:solidFill>
              <a:latin typeface="Roboto Slab"/>
              <a:ea typeface="Roboto Slab"/>
              <a:cs typeface="Roboto Slab"/>
              <a:sym typeface="Roboto Slab"/>
            </a:endParaRPr>
          </a:p>
        </p:txBody>
      </p:sp>
      <p:sp>
        <p:nvSpPr>
          <p:cNvPr id="66" name="Shape 66"/>
          <p:cNvSpPr txBox="1">
            <a:spLocks noGrp="1"/>
          </p:cNvSpPr>
          <p:nvPr>
            <p:ph type="title"/>
          </p:nvPr>
        </p:nvSpPr>
        <p:spPr>
          <a:xfrm>
            <a:off x="333679" y="47677"/>
            <a:ext cx="8229600" cy="428700"/>
          </a:xfrm>
          <a:prstGeom prst="rect">
            <a:avLst/>
          </a:prstGeom>
          <a:noFill/>
          <a:ln>
            <a:noFill/>
          </a:ln>
        </p:spPr>
        <p:txBody>
          <a:bodyPr lIns="91425" tIns="91425" rIns="91425" bIns="91425" anchor="t" anchorCtr="0"/>
          <a:lstStyle>
            <a:lvl1pPr marL="0" marR="0" lvl="0" indent="0" algn="l" rtl="0">
              <a:spcBef>
                <a:spcPts val="0"/>
              </a:spcBef>
              <a:buClr>
                <a:srgbClr val="46166B"/>
              </a:buClr>
              <a:buFont typeface="Roboto Slab"/>
              <a:buNone/>
              <a:defRPr sz="2400" b="1" i="0" u="none" strike="noStrike" cap="none">
                <a:solidFill>
                  <a:srgbClr val="46166B"/>
                </a:solidFill>
                <a:latin typeface="Roboto Slab"/>
                <a:ea typeface="Roboto Slab"/>
                <a:cs typeface="Roboto Slab"/>
                <a:sym typeface="Roboto Slab"/>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pic>
        <p:nvPicPr>
          <p:cNvPr id="67" name="Shape 67"/>
          <p:cNvPicPr preferRelativeResize="0"/>
          <p:nvPr/>
        </p:nvPicPr>
        <p:blipFill rotWithShape="1">
          <a:blip r:embed="rId3">
            <a:alphaModFix/>
          </a:blip>
          <a:srcRect/>
          <a:stretch/>
        </p:blipFill>
        <p:spPr>
          <a:xfrm>
            <a:off x="0" y="504841"/>
            <a:ext cx="9144000" cy="909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wo Content">
    <p:spTree>
      <p:nvGrpSpPr>
        <p:cNvPr id="1" name="Shape 68"/>
        <p:cNvGrpSpPr/>
        <p:nvPr/>
      </p:nvGrpSpPr>
      <p:grpSpPr>
        <a:xfrm>
          <a:off x="0" y="0"/>
          <a:ext cx="0" cy="0"/>
          <a:chOff x="0" y="0"/>
          <a:chExt cx="0" cy="0"/>
        </a:xfrm>
      </p:grpSpPr>
      <p:sp>
        <p:nvSpPr>
          <p:cNvPr id="69" name="Shape 69"/>
          <p:cNvSpPr txBox="1">
            <a:spLocks noGrp="1"/>
          </p:cNvSpPr>
          <p:nvPr>
            <p:ph type="sldNum" idx="12"/>
          </p:nvPr>
        </p:nvSpPr>
        <p:spPr>
          <a:xfrm>
            <a:off x="6499512" y="4894853"/>
            <a:ext cx="2133599" cy="273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900">
                <a:solidFill>
                  <a:srgbClr val="46166B"/>
                </a:solidFill>
                <a:latin typeface="Arial"/>
                <a:ea typeface="Arial"/>
                <a:cs typeface="Arial"/>
                <a:sym typeface="Arial"/>
              </a:rPr>
              <a:t>‹#›</a:t>
            </a:fld>
            <a:endParaRPr lang="en-US" sz="900">
              <a:solidFill>
                <a:srgbClr val="46166B"/>
              </a:solidFill>
              <a:latin typeface="Arial"/>
              <a:ea typeface="Arial"/>
              <a:cs typeface="Arial"/>
              <a:sym typeface="Arial"/>
            </a:endParaRPr>
          </a:p>
        </p:txBody>
      </p:sp>
      <p:sp>
        <p:nvSpPr>
          <p:cNvPr id="70" name="Shape 70"/>
          <p:cNvSpPr txBox="1">
            <a:spLocks noGrp="1"/>
          </p:cNvSpPr>
          <p:nvPr>
            <p:ph type="body" idx="1"/>
          </p:nvPr>
        </p:nvSpPr>
        <p:spPr>
          <a:xfrm>
            <a:off x="659983" y="1178612"/>
            <a:ext cx="3835799" cy="3147899"/>
          </a:xfrm>
          <a:prstGeom prst="rect">
            <a:avLst/>
          </a:prstGeom>
          <a:noFill/>
          <a:ln>
            <a:noFill/>
          </a:ln>
        </p:spPr>
        <p:txBody>
          <a:bodyPr lIns="91425" tIns="91425" rIns="91425" bIns="91425" anchor="t" anchorCtr="0"/>
          <a:lstStyle>
            <a:lvl1pPr marL="342900" marR="0" lvl="0" indent="-228600" algn="l" rtl="0">
              <a:spcBef>
                <a:spcPts val="300"/>
              </a:spcBef>
              <a:spcAft>
                <a:spcPts val="400"/>
              </a:spcAft>
              <a:buClr>
                <a:srgbClr val="A5A5A5"/>
              </a:buClr>
              <a:buSzPct val="100000"/>
              <a:buFont typeface="Arial"/>
              <a:buChar char="•"/>
              <a:defRPr sz="1800" b="0" i="0" u="none" strike="noStrike" cap="none">
                <a:solidFill>
                  <a:srgbClr val="3F3F3F"/>
                </a:solidFill>
                <a:latin typeface="Arial"/>
                <a:ea typeface="Arial"/>
                <a:cs typeface="Arial"/>
                <a:sym typeface="Arial"/>
              </a:defRPr>
            </a:lvl1pPr>
            <a:lvl2pPr marL="742950" marR="0" lvl="1" indent="-184150" algn="l" rtl="0">
              <a:spcBef>
                <a:spcPts val="300"/>
              </a:spcBef>
              <a:spcAft>
                <a:spcPts val="400"/>
              </a:spcAft>
              <a:buClr>
                <a:srgbClr val="A5A5A5"/>
              </a:buClr>
              <a:buSzPct val="100000"/>
              <a:buFont typeface="Arial"/>
              <a:buChar char="–"/>
              <a:defRPr sz="1600" b="0" i="0" u="none" strike="noStrike" cap="none">
                <a:solidFill>
                  <a:srgbClr val="3F3F3F"/>
                </a:solidFill>
                <a:latin typeface="Arial"/>
                <a:ea typeface="Arial"/>
                <a:cs typeface="Arial"/>
                <a:sym typeface="Arial"/>
              </a:defRPr>
            </a:lvl2pPr>
            <a:lvl3pPr marL="1143000" marR="0" lvl="2" indent="-139700" algn="l" rtl="0">
              <a:spcBef>
                <a:spcPts val="300"/>
              </a:spcBef>
              <a:spcAft>
                <a:spcPts val="400"/>
              </a:spcAft>
              <a:buClr>
                <a:srgbClr val="A5A5A5"/>
              </a:buClr>
              <a:buSzPct val="100000"/>
              <a:buFont typeface="Arial"/>
              <a:buChar char="•"/>
              <a:defRPr sz="1400" b="0" i="0" u="none" strike="noStrike" cap="none">
                <a:solidFill>
                  <a:srgbClr val="3F3F3F"/>
                </a:solidFill>
                <a:latin typeface="Arial"/>
                <a:ea typeface="Arial"/>
                <a:cs typeface="Arial"/>
                <a:sym typeface="Arial"/>
              </a:defRPr>
            </a:lvl3pPr>
            <a:lvl4pPr marL="1600200" marR="0" lvl="3" indent="-152400" algn="l" rtl="0">
              <a:spcBef>
                <a:spcPts val="300"/>
              </a:spcBef>
              <a:spcAft>
                <a:spcPts val="400"/>
              </a:spcAft>
              <a:buClr>
                <a:srgbClr val="A5A5A5"/>
              </a:buClr>
              <a:buSzPct val="100000"/>
              <a:buFont typeface="Arial"/>
              <a:buChar char="–"/>
              <a:defRPr sz="1200" b="0" i="0" u="none" strike="noStrike" cap="none">
                <a:solidFill>
                  <a:srgbClr val="3F3F3F"/>
                </a:solidFill>
                <a:latin typeface="Arial"/>
                <a:ea typeface="Arial"/>
                <a:cs typeface="Arial"/>
                <a:sym typeface="Arial"/>
              </a:defRPr>
            </a:lvl4pPr>
            <a:lvl5pPr marL="2057400" marR="0" lvl="4" indent="-165100" algn="l" rtl="0">
              <a:spcBef>
                <a:spcPts val="300"/>
              </a:spcBef>
              <a:spcAft>
                <a:spcPts val="400"/>
              </a:spcAft>
              <a:buClr>
                <a:srgbClr val="A5A5A5"/>
              </a:buClr>
              <a:buSzPct val="100000"/>
              <a:buFont typeface="Arial"/>
              <a:buChar char="»"/>
              <a:defRPr sz="1000" b="0" i="0" u="none" strike="noStrike" cap="none">
                <a:solidFill>
                  <a:srgbClr val="3F3F3F"/>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body" idx="2"/>
          </p:nvPr>
        </p:nvSpPr>
        <p:spPr>
          <a:xfrm>
            <a:off x="4648200" y="1178604"/>
            <a:ext cx="3845999" cy="3147899"/>
          </a:xfrm>
          <a:prstGeom prst="rect">
            <a:avLst/>
          </a:prstGeom>
          <a:noFill/>
          <a:ln>
            <a:noFill/>
          </a:ln>
        </p:spPr>
        <p:txBody>
          <a:bodyPr lIns="91425" tIns="91425" rIns="91425" bIns="91425" anchor="t" anchorCtr="0"/>
          <a:lstStyle>
            <a:lvl1pPr marL="342900" marR="0" lvl="0" indent="-228600" algn="l" rtl="0">
              <a:spcBef>
                <a:spcPts val="300"/>
              </a:spcBef>
              <a:spcAft>
                <a:spcPts val="400"/>
              </a:spcAft>
              <a:buClr>
                <a:srgbClr val="A5A5A5"/>
              </a:buClr>
              <a:buSzPct val="100000"/>
              <a:buFont typeface="Arial"/>
              <a:buChar char="•"/>
              <a:defRPr sz="1800" b="0" i="0" u="none" strike="noStrike" cap="none">
                <a:solidFill>
                  <a:srgbClr val="3F3F3F"/>
                </a:solidFill>
                <a:latin typeface="Arial"/>
                <a:ea typeface="Arial"/>
                <a:cs typeface="Arial"/>
                <a:sym typeface="Arial"/>
              </a:defRPr>
            </a:lvl1pPr>
            <a:lvl2pPr marL="742950" marR="0" lvl="1" indent="-184150" algn="l" rtl="0">
              <a:spcBef>
                <a:spcPts val="300"/>
              </a:spcBef>
              <a:spcAft>
                <a:spcPts val="400"/>
              </a:spcAft>
              <a:buClr>
                <a:srgbClr val="A5A5A5"/>
              </a:buClr>
              <a:buSzPct val="100000"/>
              <a:buFont typeface="Arial"/>
              <a:buChar char="–"/>
              <a:defRPr sz="1600" b="0" i="0" u="none" strike="noStrike" cap="none">
                <a:solidFill>
                  <a:srgbClr val="3F3F3F"/>
                </a:solidFill>
                <a:latin typeface="Arial"/>
                <a:ea typeface="Arial"/>
                <a:cs typeface="Arial"/>
                <a:sym typeface="Arial"/>
              </a:defRPr>
            </a:lvl2pPr>
            <a:lvl3pPr marL="1143000" marR="0" lvl="2" indent="-139700" algn="l" rtl="0">
              <a:spcBef>
                <a:spcPts val="300"/>
              </a:spcBef>
              <a:spcAft>
                <a:spcPts val="400"/>
              </a:spcAft>
              <a:buClr>
                <a:srgbClr val="A5A5A5"/>
              </a:buClr>
              <a:buSzPct val="100000"/>
              <a:buFont typeface="Arial"/>
              <a:buChar char="•"/>
              <a:defRPr sz="1400" b="0" i="0" u="none" strike="noStrike" cap="none">
                <a:solidFill>
                  <a:srgbClr val="3F3F3F"/>
                </a:solidFill>
                <a:latin typeface="Arial"/>
                <a:ea typeface="Arial"/>
                <a:cs typeface="Arial"/>
                <a:sym typeface="Arial"/>
              </a:defRPr>
            </a:lvl3pPr>
            <a:lvl4pPr marL="1600200" marR="0" lvl="3" indent="-152400" algn="l" rtl="0">
              <a:spcBef>
                <a:spcPts val="300"/>
              </a:spcBef>
              <a:spcAft>
                <a:spcPts val="400"/>
              </a:spcAft>
              <a:buClr>
                <a:srgbClr val="A5A5A5"/>
              </a:buClr>
              <a:buSzPct val="100000"/>
              <a:buFont typeface="Arial"/>
              <a:buChar char="–"/>
              <a:defRPr sz="1200" b="0" i="0" u="none" strike="noStrike" cap="none">
                <a:solidFill>
                  <a:srgbClr val="3F3F3F"/>
                </a:solidFill>
                <a:latin typeface="Arial"/>
                <a:ea typeface="Arial"/>
                <a:cs typeface="Arial"/>
                <a:sym typeface="Arial"/>
              </a:defRPr>
            </a:lvl4pPr>
            <a:lvl5pPr marL="2057400" marR="0" lvl="4" indent="-165100" algn="l" rtl="0">
              <a:spcBef>
                <a:spcPts val="300"/>
              </a:spcBef>
              <a:spcAft>
                <a:spcPts val="400"/>
              </a:spcAft>
              <a:buClr>
                <a:srgbClr val="A5A5A5"/>
              </a:buClr>
              <a:buSzPct val="100000"/>
              <a:buFont typeface="Arial"/>
              <a:buChar char="»"/>
              <a:defRPr sz="1000" b="0" i="0" u="none" strike="noStrike" cap="none">
                <a:solidFill>
                  <a:srgbClr val="3F3F3F"/>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72" name="Shape 72"/>
          <p:cNvPicPr preferRelativeResize="0"/>
          <p:nvPr/>
        </p:nvPicPr>
        <p:blipFill rotWithShape="1">
          <a:blip r:embed="rId2">
            <a:alphaModFix/>
          </a:blip>
          <a:srcRect/>
          <a:stretch/>
        </p:blipFill>
        <p:spPr>
          <a:xfrm>
            <a:off x="8177260" y="4492842"/>
            <a:ext cx="884099" cy="382499"/>
          </a:xfrm>
          <a:prstGeom prst="rect">
            <a:avLst/>
          </a:prstGeom>
          <a:noFill/>
          <a:ln>
            <a:noFill/>
          </a:ln>
        </p:spPr>
      </p:pic>
      <p:sp>
        <p:nvSpPr>
          <p:cNvPr id="73" name="Shape 73"/>
          <p:cNvSpPr txBox="1">
            <a:spLocks noGrp="1"/>
          </p:cNvSpPr>
          <p:nvPr>
            <p:ph type="title"/>
          </p:nvPr>
        </p:nvSpPr>
        <p:spPr>
          <a:xfrm>
            <a:off x="659985" y="346329"/>
            <a:ext cx="7834199" cy="857400"/>
          </a:xfrm>
          <a:prstGeom prst="rect">
            <a:avLst/>
          </a:prstGeom>
          <a:noFill/>
          <a:ln>
            <a:noFill/>
          </a:ln>
        </p:spPr>
        <p:txBody>
          <a:bodyPr lIns="91425" tIns="91425" rIns="91425" bIns="91425" anchor="ctr" anchorCtr="0"/>
          <a:lstStyle>
            <a:lvl1pPr marL="0" marR="0" lvl="0" indent="0" algn="l" rtl="0">
              <a:spcBef>
                <a:spcPts val="0"/>
              </a:spcBef>
              <a:buClr>
                <a:srgbClr val="46166B"/>
              </a:buClr>
              <a:buFont typeface="Arial"/>
              <a:buNone/>
              <a:defRPr sz="2200" b="0" i="0" u="none" strike="noStrike" cap="none">
                <a:solidFill>
                  <a:srgbClr val="46166B"/>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Only">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6499512" y="4894853"/>
            <a:ext cx="2133599" cy="273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900">
                <a:solidFill>
                  <a:srgbClr val="46166B"/>
                </a:solidFill>
                <a:latin typeface="Arial"/>
                <a:ea typeface="Arial"/>
                <a:cs typeface="Arial"/>
                <a:sym typeface="Arial"/>
              </a:rPr>
              <a:t>‹#›</a:t>
            </a:fld>
            <a:endParaRPr lang="en-US" sz="900">
              <a:solidFill>
                <a:srgbClr val="46166B"/>
              </a:solidFill>
              <a:latin typeface="Arial"/>
              <a:ea typeface="Arial"/>
              <a:cs typeface="Arial"/>
              <a:sym typeface="Arial"/>
            </a:endParaRPr>
          </a:p>
        </p:txBody>
      </p:sp>
      <p:pic>
        <p:nvPicPr>
          <p:cNvPr id="76" name="Shape 76"/>
          <p:cNvPicPr preferRelativeResize="0"/>
          <p:nvPr/>
        </p:nvPicPr>
        <p:blipFill rotWithShape="1">
          <a:blip r:embed="rId2">
            <a:alphaModFix/>
          </a:blip>
          <a:srcRect/>
          <a:stretch/>
        </p:blipFill>
        <p:spPr>
          <a:xfrm>
            <a:off x="8177260" y="4492842"/>
            <a:ext cx="884099" cy="382499"/>
          </a:xfrm>
          <a:prstGeom prst="rect">
            <a:avLst/>
          </a:prstGeom>
          <a:noFill/>
          <a:ln>
            <a:noFill/>
          </a:ln>
        </p:spPr>
      </p:pic>
      <p:sp>
        <p:nvSpPr>
          <p:cNvPr id="77" name="Shape 77"/>
          <p:cNvSpPr txBox="1">
            <a:spLocks noGrp="1"/>
          </p:cNvSpPr>
          <p:nvPr>
            <p:ph type="title"/>
          </p:nvPr>
        </p:nvSpPr>
        <p:spPr>
          <a:xfrm>
            <a:off x="659985" y="346329"/>
            <a:ext cx="7834199" cy="857400"/>
          </a:xfrm>
          <a:prstGeom prst="rect">
            <a:avLst/>
          </a:prstGeom>
          <a:noFill/>
          <a:ln>
            <a:noFill/>
          </a:ln>
        </p:spPr>
        <p:txBody>
          <a:bodyPr lIns="91425" tIns="91425" rIns="91425" bIns="91425" anchor="ctr" anchorCtr="0"/>
          <a:lstStyle>
            <a:lvl1pPr marL="0" marR="0" lvl="0" indent="0" algn="l" rtl="0">
              <a:spcBef>
                <a:spcPts val="0"/>
              </a:spcBef>
              <a:buClr>
                <a:srgbClr val="46166B"/>
              </a:buClr>
              <a:buFont typeface="Arial"/>
              <a:buNone/>
              <a:defRPr sz="2200" b="0" i="0" u="none" strike="noStrike" cap="none">
                <a:solidFill>
                  <a:srgbClr val="46166B"/>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59985" y="364377"/>
            <a:ext cx="7834088" cy="85725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46166B"/>
              </a:buClr>
              <a:buFont typeface="Arial"/>
              <a:buNone/>
              <a:defRPr sz="2200" b="0" i="0" u="none" strike="noStrike" cap="none">
                <a:solidFill>
                  <a:srgbClr val="46166B"/>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665477" y="1266973"/>
            <a:ext cx="7828596" cy="3389693"/>
          </a:xfrm>
          <a:prstGeom prst="rect">
            <a:avLst/>
          </a:prstGeom>
          <a:noFill/>
          <a:ln>
            <a:noFill/>
          </a:ln>
        </p:spPr>
        <p:txBody>
          <a:bodyPr lIns="91425" tIns="91425" rIns="91425" bIns="91425" anchor="t" anchorCtr="0"/>
          <a:lstStyle>
            <a:lvl1pPr marL="342900" marR="0" lvl="0" indent="-114300" algn="l" rtl="0">
              <a:lnSpc>
                <a:spcPct val="100000"/>
              </a:lnSpc>
              <a:spcBef>
                <a:spcPts val="300"/>
              </a:spcBef>
              <a:spcAft>
                <a:spcPts val="400"/>
              </a:spcAft>
              <a:buClr>
                <a:srgbClr val="A5A5A5"/>
              </a:buClr>
              <a:buSzPct val="100000"/>
              <a:buFont typeface="Arial"/>
              <a:buChar char="•"/>
              <a:defRPr sz="1800" b="0" i="0" u="none" strike="noStrike" cap="none">
                <a:solidFill>
                  <a:srgbClr val="3F3F3F"/>
                </a:solidFill>
                <a:latin typeface="Arial"/>
                <a:ea typeface="Arial"/>
                <a:cs typeface="Arial"/>
                <a:sym typeface="Arial"/>
              </a:defRPr>
            </a:lvl1pPr>
            <a:lvl2pPr marL="742950" marR="0" lvl="1" indent="-82550" algn="l" rtl="0">
              <a:lnSpc>
                <a:spcPct val="100000"/>
              </a:lnSpc>
              <a:spcBef>
                <a:spcPts val="300"/>
              </a:spcBef>
              <a:spcAft>
                <a:spcPts val="400"/>
              </a:spcAft>
              <a:buClr>
                <a:srgbClr val="A5A5A5"/>
              </a:buClr>
              <a:buSzPct val="100000"/>
              <a:buFont typeface="Arial"/>
              <a:buChar char="–"/>
              <a:defRPr sz="1600" b="0" i="0" u="none" strike="noStrike" cap="none">
                <a:solidFill>
                  <a:srgbClr val="3F3F3F"/>
                </a:solidFill>
                <a:latin typeface="Arial"/>
                <a:ea typeface="Arial"/>
                <a:cs typeface="Arial"/>
                <a:sym typeface="Arial"/>
              </a:defRPr>
            </a:lvl2pPr>
            <a:lvl3pPr marL="1143000" marR="0" lvl="2" indent="-50800" algn="l" rtl="0">
              <a:lnSpc>
                <a:spcPct val="100000"/>
              </a:lnSpc>
              <a:spcBef>
                <a:spcPts val="300"/>
              </a:spcBef>
              <a:spcAft>
                <a:spcPts val="400"/>
              </a:spcAft>
              <a:buClr>
                <a:srgbClr val="A5A5A5"/>
              </a:buClr>
              <a:buSzPct val="100000"/>
              <a:buFont typeface="Arial"/>
              <a:buChar char="•"/>
              <a:defRPr sz="1400" b="0" i="0" u="none" strike="noStrike" cap="none">
                <a:solidFill>
                  <a:srgbClr val="3F3F3F"/>
                </a:solidFill>
                <a:latin typeface="Arial"/>
                <a:ea typeface="Arial"/>
                <a:cs typeface="Arial"/>
                <a:sym typeface="Arial"/>
              </a:defRPr>
            </a:lvl3pPr>
            <a:lvl4pPr marL="1600200" marR="0" lvl="3" indent="-76200" algn="l" rtl="0">
              <a:lnSpc>
                <a:spcPct val="100000"/>
              </a:lnSpc>
              <a:spcBef>
                <a:spcPts val="300"/>
              </a:spcBef>
              <a:spcAft>
                <a:spcPts val="400"/>
              </a:spcAft>
              <a:buClr>
                <a:srgbClr val="A5A5A5"/>
              </a:buClr>
              <a:buSzPct val="100000"/>
              <a:buFont typeface="Arial"/>
              <a:buChar char="–"/>
              <a:defRPr sz="1200" b="0" i="0" u="none" strike="noStrike" cap="none">
                <a:solidFill>
                  <a:srgbClr val="3F3F3F"/>
                </a:solidFill>
                <a:latin typeface="Arial"/>
                <a:ea typeface="Arial"/>
                <a:cs typeface="Arial"/>
                <a:sym typeface="Arial"/>
              </a:defRPr>
            </a:lvl4pPr>
            <a:lvl5pPr marL="2057400" marR="0" lvl="4" indent="-101600" algn="l" rtl="0">
              <a:lnSpc>
                <a:spcPct val="100000"/>
              </a:lnSpc>
              <a:spcBef>
                <a:spcPts val="300"/>
              </a:spcBef>
              <a:spcAft>
                <a:spcPts val="400"/>
              </a:spcAft>
              <a:buClr>
                <a:srgbClr val="A5A5A5"/>
              </a:buClr>
              <a:buSzPct val="100000"/>
              <a:buFont typeface="Arial"/>
              <a:buChar char="»"/>
              <a:defRPr sz="1000" b="0" i="0" u="none" strike="noStrike" cap="none">
                <a:solidFill>
                  <a:srgbClr val="3F3F3F"/>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p:nvPr/>
        </p:nvSpPr>
        <p:spPr>
          <a:xfrm>
            <a:off x="553039" y="4894862"/>
            <a:ext cx="3417382" cy="3231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6166B"/>
              </a:buClr>
              <a:buSzPct val="25000"/>
              <a:buFont typeface="Arial"/>
              <a:buNone/>
            </a:pPr>
            <a:r>
              <a:rPr lang="en-US" sz="700" b="0" i="0" u="none" strike="noStrike" cap="none">
                <a:solidFill>
                  <a:srgbClr val="46166B"/>
                </a:solidFill>
                <a:latin typeface="Arial"/>
                <a:ea typeface="Arial"/>
                <a:cs typeface="Arial"/>
                <a:sym typeface="Arial"/>
              </a:rPr>
              <a:t>© 2015 American Medical Association. All rights reserved.</a:t>
            </a:r>
          </a:p>
          <a:p>
            <a:pPr marL="0" marR="0" lvl="0" indent="0" algn="l" rtl="0">
              <a:lnSpc>
                <a:spcPct val="100000"/>
              </a:lnSpc>
              <a:spcBef>
                <a:spcPts val="0"/>
              </a:spcBef>
              <a:spcAft>
                <a:spcPts val="0"/>
              </a:spcAft>
              <a:buClr>
                <a:srgbClr val="000000"/>
              </a:buClr>
              <a:buFont typeface="Arial"/>
              <a:buNone/>
            </a:pPr>
            <a:endParaRPr sz="800" b="0" i="0" u="none" strike="noStrike" cap="none">
              <a:solidFill>
                <a:srgbClr val="46166B"/>
              </a:solidFill>
              <a:latin typeface="Arial"/>
              <a:ea typeface="Arial"/>
              <a:cs typeface="Arial"/>
              <a:sym typeface="Arial"/>
            </a:endParaRPr>
          </a:p>
        </p:txBody>
      </p:sp>
      <p:sp>
        <p:nvSpPr>
          <p:cNvPr id="13" name="Shape 13"/>
          <p:cNvSpPr txBox="1">
            <a:spLocks noGrp="1"/>
          </p:cNvSpPr>
          <p:nvPr>
            <p:ph type="sldNum" idx="12"/>
          </p:nvPr>
        </p:nvSpPr>
        <p:spPr>
          <a:xfrm>
            <a:off x="6499512" y="4894853"/>
            <a:ext cx="2133598" cy="273842"/>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46166B"/>
              </a:buClr>
              <a:buSzPct val="25000"/>
              <a:buFont typeface="Arial"/>
              <a:buNone/>
            </a:pPr>
            <a:fld id="{00000000-1234-1234-1234-123412341234}" type="slidenum">
              <a:rPr lang="en-US" sz="900" b="0" i="0" u="none" strike="noStrike" cap="none">
                <a:solidFill>
                  <a:srgbClr val="46166B"/>
                </a:solidFill>
                <a:latin typeface="Arial"/>
                <a:ea typeface="Arial"/>
                <a:cs typeface="Arial"/>
                <a:sym typeface="Arial"/>
              </a:rPr>
              <a:t>‹#›</a:t>
            </a:fld>
            <a:endParaRPr lang="en-US" sz="900" b="0" i="0" u="none" strike="noStrike" cap="none">
              <a:solidFill>
                <a:srgbClr val="46166B"/>
              </a:solidFill>
              <a:latin typeface="Arial"/>
              <a:ea typeface="Arial"/>
              <a:cs typeface="Arial"/>
              <a:sym typeface="Arial"/>
            </a:endParaRPr>
          </a:p>
        </p:txBody>
      </p:sp>
      <p:sp>
        <p:nvSpPr>
          <p:cNvPr id="14" name="Shape 14"/>
          <p:cNvSpPr/>
          <p:nvPr/>
        </p:nvSpPr>
        <p:spPr>
          <a:xfrm>
            <a:off x="0" y="0"/>
            <a:ext cx="9144000" cy="439152"/>
          </a:xfrm>
          <a:prstGeom prst="rect">
            <a:avLst/>
          </a:prstGeom>
          <a:solidFill>
            <a:srgbClr val="33B1EB"/>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pic>
        <p:nvPicPr>
          <p:cNvPr id="15" name="Shape 15"/>
          <p:cNvPicPr preferRelativeResize="0"/>
          <p:nvPr/>
        </p:nvPicPr>
        <p:blipFill rotWithShape="1">
          <a:blip r:embed="rId6">
            <a:alphaModFix/>
          </a:blip>
          <a:srcRect l="1" t="41238" r="-15644" b="32209"/>
          <a:stretch/>
        </p:blipFill>
        <p:spPr>
          <a:xfrm>
            <a:off x="2039356" y="-987566"/>
            <a:ext cx="6321777" cy="1369862"/>
          </a:xfrm>
          <a:prstGeom prst="triangle">
            <a:avLst>
              <a:gd name="adj" fmla="val 50000"/>
            </a:avLst>
          </a:prstGeom>
          <a:noFill/>
          <a:ln>
            <a:noFill/>
          </a:ln>
        </p:spPr>
      </p:pic>
      <p:pic>
        <p:nvPicPr>
          <p:cNvPr id="16" name="Shape 16"/>
          <p:cNvPicPr preferRelativeResize="0"/>
          <p:nvPr/>
        </p:nvPicPr>
        <p:blipFill rotWithShape="1">
          <a:blip r:embed="rId7">
            <a:alphaModFix/>
          </a:blip>
          <a:srcRect/>
          <a:stretch/>
        </p:blipFill>
        <p:spPr>
          <a:xfrm>
            <a:off x="287147" y="56540"/>
            <a:ext cx="1613839" cy="3348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59985" y="364377"/>
            <a:ext cx="7834199" cy="857400"/>
          </a:xfrm>
          <a:prstGeom prst="rect">
            <a:avLst/>
          </a:prstGeom>
          <a:noFill/>
          <a:ln>
            <a:noFill/>
          </a:ln>
        </p:spPr>
        <p:txBody>
          <a:bodyPr lIns="91425" tIns="91425" rIns="91425" bIns="91425" anchor="ctr" anchorCtr="0"/>
          <a:lstStyle>
            <a:lvl1pPr marL="0" marR="0" lvl="0" indent="0" algn="l" rtl="0">
              <a:spcBef>
                <a:spcPts val="0"/>
              </a:spcBef>
              <a:buClr>
                <a:srgbClr val="46166B"/>
              </a:buClr>
              <a:buFont typeface="Arial"/>
              <a:buNone/>
              <a:defRPr sz="2200" b="0" i="0" u="none" strike="noStrike" cap="none">
                <a:solidFill>
                  <a:srgbClr val="46166B"/>
                </a:solidFill>
                <a:latin typeface="Arial"/>
                <a:ea typeface="Arial"/>
                <a:cs typeface="Arial"/>
                <a:sym typeface="A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0" name="Shape 40"/>
          <p:cNvSpPr txBox="1">
            <a:spLocks noGrp="1"/>
          </p:cNvSpPr>
          <p:nvPr>
            <p:ph type="body" idx="1"/>
          </p:nvPr>
        </p:nvSpPr>
        <p:spPr>
          <a:xfrm>
            <a:off x="665477" y="1266973"/>
            <a:ext cx="7828499" cy="3389699"/>
          </a:xfrm>
          <a:prstGeom prst="rect">
            <a:avLst/>
          </a:prstGeom>
          <a:noFill/>
          <a:ln>
            <a:noFill/>
          </a:ln>
        </p:spPr>
        <p:txBody>
          <a:bodyPr lIns="91425" tIns="91425" rIns="91425" bIns="91425" anchor="t" anchorCtr="0"/>
          <a:lstStyle>
            <a:lvl1pPr marL="342900" marR="0" lvl="0" indent="-228600" algn="l" rtl="0">
              <a:spcBef>
                <a:spcPts val="300"/>
              </a:spcBef>
              <a:spcAft>
                <a:spcPts val="400"/>
              </a:spcAft>
              <a:buClr>
                <a:srgbClr val="A5A5A5"/>
              </a:buClr>
              <a:buSzPct val="100000"/>
              <a:buFont typeface="Arial"/>
              <a:buChar char="•"/>
              <a:defRPr sz="1800" b="0" i="0" u="none" strike="noStrike" cap="none">
                <a:solidFill>
                  <a:srgbClr val="3F3F3F"/>
                </a:solidFill>
                <a:latin typeface="Arial"/>
                <a:ea typeface="Arial"/>
                <a:cs typeface="Arial"/>
                <a:sym typeface="Arial"/>
              </a:defRPr>
            </a:lvl1pPr>
            <a:lvl2pPr marL="742950" marR="0" lvl="1" indent="-184150" algn="l" rtl="0">
              <a:spcBef>
                <a:spcPts val="300"/>
              </a:spcBef>
              <a:spcAft>
                <a:spcPts val="400"/>
              </a:spcAft>
              <a:buClr>
                <a:srgbClr val="A5A5A5"/>
              </a:buClr>
              <a:buSzPct val="100000"/>
              <a:buFont typeface="Arial"/>
              <a:buChar char="–"/>
              <a:defRPr sz="1600" b="0" i="0" u="none" strike="noStrike" cap="none">
                <a:solidFill>
                  <a:srgbClr val="3F3F3F"/>
                </a:solidFill>
                <a:latin typeface="Arial"/>
                <a:ea typeface="Arial"/>
                <a:cs typeface="Arial"/>
                <a:sym typeface="Arial"/>
              </a:defRPr>
            </a:lvl2pPr>
            <a:lvl3pPr marL="1143000" marR="0" lvl="2" indent="-139700" algn="l" rtl="0">
              <a:spcBef>
                <a:spcPts val="300"/>
              </a:spcBef>
              <a:spcAft>
                <a:spcPts val="400"/>
              </a:spcAft>
              <a:buClr>
                <a:srgbClr val="A5A5A5"/>
              </a:buClr>
              <a:buSzPct val="100000"/>
              <a:buFont typeface="Arial"/>
              <a:buChar char="•"/>
              <a:defRPr sz="1400" b="0" i="0" u="none" strike="noStrike" cap="none">
                <a:solidFill>
                  <a:srgbClr val="3F3F3F"/>
                </a:solidFill>
                <a:latin typeface="Arial"/>
                <a:ea typeface="Arial"/>
                <a:cs typeface="Arial"/>
                <a:sym typeface="Arial"/>
              </a:defRPr>
            </a:lvl3pPr>
            <a:lvl4pPr marL="1600200" marR="0" lvl="3" indent="-152400" algn="l" rtl="0">
              <a:spcBef>
                <a:spcPts val="300"/>
              </a:spcBef>
              <a:spcAft>
                <a:spcPts val="400"/>
              </a:spcAft>
              <a:buClr>
                <a:srgbClr val="A5A5A5"/>
              </a:buClr>
              <a:buSzPct val="100000"/>
              <a:buFont typeface="Arial"/>
              <a:buChar char="–"/>
              <a:defRPr sz="1200" b="0" i="0" u="none" strike="noStrike" cap="none">
                <a:solidFill>
                  <a:srgbClr val="3F3F3F"/>
                </a:solidFill>
                <a:latin typeface="Arial"/>
                <a:ea typeface="Arial"/>
                <a:cs typeface="Arial"/>
                <a:sym typeface="Arial"/>
              </a:defRPr>
            </a:lvl4pPr>
            <a:lvl5pPr marL="2057400" marR="0" lvl="4" indent="-165100" algn="l" rtl="0">
              <a:spcBef>
                <a:spcPts val="300"/>
              </a:spcBef>
              <a:spcAft>
                <a:spcPts val="400"/>
              </a:spcAft>
              <a:buClr>
                <a:srgbClr val="A5A5A5"/>
              </a:buClr>
              <a:buSzPct val="100000"/>
              <a:buFont typeface="Arial"/>
              <a:buChar char="»"/>
              <a:defRPr sz="1000" b="0" i="0" u="none" strike="noStrike" cap="none">
                <a:solidFill>
                  <a:srgbClr val="3F3F3F"/>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 name="Shape 41"/>
          <p:cNvSpPr txBox="1"/>
          <p:nvPr/>
        </p:nvSpPr>
        <p:spPr>
          <a:xfrm>
            <a:off x="553039" y="4894862"/>
            <a:ext cx="3417299" cy="3230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6166B"/>
              </a:buClr>
              <a:buSzPct val="25000"/>
              <a:buFont typeface="Arial"/>
              <a:buNone/>
            </a:pPr>
            <a:r>
              <a:rPr lang="en-US" sz="700" b="0" i="0" u="none" strike="noStrike" cap="none">
                <a:solidFill>
                  <a:srgbClr val="46166B"/>
                </a:solidFill>
                <a:latin typeface="Arial"/>
                <a:ea typeface="Arial"/>
                <a:cs typeface="Arial"/>
                <a:sym typeface="Arial"/>
              </a:rPr>
              <a:t>© 2015 American Medical Association. All rights reserved.</a:t>
            </a:r>
          </a:p>
          <a:p>
            <a:pPr marL="0" marR="0" lvl="0" indent="0" algn="l" rtl="0">
              <a:spcBef>
                <a:spcPts val="0"/>
              </a:spcBef>
              <a:buNone/>
            </a:pPr>
            <a:endParaRPr sz="800">
              <a:solidFill>
                <a:srgbClr val="46166B"/>
              </a:solidFill>
              <a:latin typeface="Arial"/>
              <a:ea typeface="Arial"/>
              <a:cs typeface="Arial"/>
              <a:sym typeface="Arial"/>
            </a:endParaRPr>
          </a:p>
        </p:txBody>
      </p:sp>
      <p:sp>
        <p:nvSpPr>
          <p:cNvPr id="42" name="Shape 42"/>
          <p:cNvSpPr txBox="1">
            <a:spLocks noGrp="1"/>
          </p:cNvSpPr>
          <p:nvPr>
            <p:ph type="sldNum" idx="12"/>
          </p:nvPr>
        </p:nvSpPr>
        <p:spPr>
          <a:xfrm>
            <a:off x="6499512" y="4894853"/>
            <a:ext cx="2133599" cy="273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900" b="0" u="none">
                <a:solidFill>
                  <a:srgbClr val="46166B"/>
                </a:solidFill>
                <a:latin typeface="Arial"/>
                <a:ea typeface="Arial"/>
                <a:cs typeface="Arial"/>
                <a:sym typeface="Arial"/>
              </a:rPr>
              <a:t>‹#›</a:t>
            </a:fld>
            <a:endParaRPr lang="en-US" sz="900" b="0" u="none">
              <a:solidFill>
                <a:srgbClr val="46166B"/>
              </a:solidFill>
              <a:latin typeface="Arial"/>
              <a:ea typeface="Arial"/>
              <a:cs typeface="Arial"/>
              <a:sym typeface="Arial"/>
            </a:endParaRPr>
          </a:p>
        </p:txBody>
      </p:sp>
      <p:sp>
        <p:nvSpPr>
          <p:cNvPr id="43" name="Shape 43"/>
          <p:cNvSpPr/>
          <p:nvPr/>
        </p:nvSpPr>
        <p:spPr>
          <a:xfrm>
            <a:off x="0" y="0"/>
            <a:ext cx="9144000" cy="439200"/>
          </a:xfrm>
          <a:prstGeom prst="rect">
            <a:avLst/>
          </a:prstGeom>
          <a:solidFill>
            <a:srgbClr val="33B1EB"/>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44" name="Shape 44"/>
          <p:cNvPicPr preferRelativeResize="0"/>
          <p:nvPr/>
        </p:nvPicPr>
        <p:blipFill rotWithShape="1">
          <a:blip r:embed="rId8">
            <a:alphaModFix/>
          </a:blip>
          <a:srcRect t="41239" r="-15647" b="32209"/>
          <a:stretch/>
        </p:blipFill>
        <p:spPr>
          <a:xfrm>
            <a:off x="2039356" y="-987566"/>
            <a:ext cx="6321900" cy="1369800"/>
          </a:xfrm>
          <a:prstGeom prst="triangle">
            <a:avLst>
              <a:gd name="adj" fmla="val 50000"/>
            </a:avLst>
          </a:prstGeom>
          <a:noFill/>
          <a:ln>
            <a:noFill/>
          </a:ln>
        </p:spPr>
      </p:pic>
      <p:pic>
        <p:nvPicPr>
          <p:cNvPr id="45" name="Shape 45"/>
          <p:cNvPicPr preferRelativeResize="0"/>
          <p:nvPr/>
        </p:nvPicPr>
        <p:blipFill rotWithShape="1">
          <a:blip r:embed="rId9">
            <a:alphaModFix/>
          </a:blip>
          <a:srcRect/>
          <a:stretch/>
        </p:blipFill>
        <p:spPr>
          <a:xfrm>
            <a:off x="287148" y="56540"/>
            <a:ext cx="1613699" cy="3347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www.stepsforward.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9" name="Shape 49"/>
          <p:cNvPicPr preferRelativeResize="0"/>
          <p:nvPr/>
        </p:nvPicPr>
        <p:blipFill rotWithShape="1">
          <a:blip r:embed="rId3">
            <a:alphaModFix/>
          </a:blip>
          <a:srcRect/>
          <a:stretch/>
        </p:blipFill>
        <p:spPr>
          <a:xfrm>
            <a:off x="6071937" y="1200150"/>
            <a:ext cx="1395600" cy="1388587"/>
          </a:xfrm>
          <a:prstGeom prst="rect">
            <a:avLst/>
          </a:prstGeom>
          <a:noFill/>
          <a:ln>
            <a:noFill/>
          </a:ln>
        </p:spPr>
      </p:pic>
      <p:pic>
        <p:nvPicPr>
          <p:cNvPr id="50" name="Shape 50"/>
          <p:cNvPicPr preferRelativeResize="0"/>
          <p:nvPr/>
        </p:nvPicPr>
        <p:blipFill rotWithShape="1">
          <a:blip r:embed="rId4">
            <a:alphaModFix/>
          </a:blip>
          <a:srcRect/>
          <a:stretch/>
        </p:blipFill>
        <p:spPr>
          <a:xfrm>
            <a:off x="7467600" y="1200150"/>
            <a:ext cx="1286100" cy="1388587"/>
          </a:xfrm>
          <a:prstGeom prst="rect">
            <a:avLst/>
          </a:prstGeom>
          <a:noFill/>
          <a:ln>
            <a:noFill/>
          </a:ln>
        </p:spPr>
      </p:pic>
      <p:pic>
        <p:nvPicPr>
          <p:cNvPr id="51" name="Shape 51"/>
          <p:cNvPicPr preferRelativeResize="0"/>
          <p:nvPr/>
        </p:nvPicPr>
        <p:blipFill rotWithShape="1">
          <a:blip r:embed="rId5">
            <a:alphaModFix/>
          </a:blip>
          <a:srcRect/>
          <a:stretch/>
        </p:blipFill>
        <p:spPr>
          <a:xfrm>
            <a:off x="6769768" y="2190750"/>
            <a:ext cx="1395600" cy="1443108"/>
          </a:xfrm>
          <a:prstGeom prst="rect">
            <a:avLst/>
          </a:prstGeom>
          <a:noFill/>
          <a:ln>
            <a:noFill/>
          </a:ln>
        </p:spPr>
      </p:pic>
      <p:pic>
        <p:nvPicPr>
          <p:cNvPr id="52" name="Shape 52"/>
          <p:cNvPicPr preferRelativeResize="0"/>
          <p:nvPr/>
        </p:nvPicPr>
        <p:blipFill rotWithShape="1">
          <a:blip r:embed="rId6">
            <a:alphaModFix/>
          </a:blip>
          <a:srcRect/>
          <a:stretch/>
        </p:blipFill>
        <p:spPr>
          <a:xfrm>
            <a:off x="8880" y="4594442"/>
            <a:ext cx="2761799" cy="558000"/>
          </a:xfrm>
          <a:prstGeom prst="rect">
            <a:avLst/>
          </a:prstGeom>
          <a:solidFill>
            <a:schemeClr val="lt1"/>
          </a:solidFill>
          <a:ln>
            <a:noFill/>
          </a:ln>
        </p:spPr>
      </p:pic>
      <p:sp>
        <p:nvSpPr>
          <p:cNvPr id="9" name="Shape 88"/>
          <p:cNvSpPr txBox="1">
            <a:spLocks noGrp="1"/>
          </p:cNvSpPr>
          <p:nvPr>
            <p:ph type="title"/>
          </p:nvPr>
        </p:nvSpPr>
        <p:spPr>
          <a:xfrm>
            <a:off x="176028" y="1224292"/>
            <a:ext cx="5163299" cy="20067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4000" b="1" dirty="0"/>
              <a:t>Physician wellness: preventing resident and fellow burnout</a:t>
            </a:r>
          </a:p>
        </p:txBody>
      </p:sp>
      <p:sp>
        <p:nvSpPr>
          <p:cNvPr id="10" name="Shape 93"/>
          <p:cNvSpPr txBox="1"/>
          <p:nvPr/>
        </p:nvSpPr>
        <p:spPr>
          <a:xfrm>
            <a:off x="285750" y="3067400"/>
            <a:ext cx="5163299" cy="558000"/>
          </a:xfrm>
          <a:prstGeom prst="rect">
            <a:avLst/>
          </a:prstGeom>
          <a:noFill/>
          <a:ln>
            <a:noFill/>
          </a:ln>
        </p:spPr>
        <p:txBody>
          <a:bodyPr lIns="91425" tIns="91425" rIns="91425" bIns="91425" anchor="t" anchorCtr="0">
            <a:noAutofit/>
          </a:bodyPr>
          <a:lstStyle/>
          <a:p>
            <a:pPr lvl="0" algn="ctr">
              <a:spcBef>
                <a:spcPts val="0"/>
              </a:spcBef>
              <a:buNone/>
            </a:pPr>
            <a:r>
              <a:rPr lang="en-US" i="1" dirty="0">
                <a:solidFill>
                  <a:schemeClr val="lt1"/>
                </a:solidFill>
              </a:rPr>
              <a:t>Create a holistic, supportive culture of wellness</a:t>
            </a:r>
          </a:p>
        </p:txBody>
      </p:sp>
    </p:spTree>
    <p:extLst>
      <p:ext uri="{BB962C8B-B14F-4D97-AF65-F5344CB8AC3E}">
        <p14:creationId xmlns:p14="http://schemas.microsoft.com/office/powerpoint/2010/main" val="933411610"/>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p:nvPr/>
        </p:nvSpPr>
        <p:spPr>
          <a:xfrm>
            <a:off x="12" y="0"/>
            <a:ext cx="9144000" cy="2849999"/>
          </a:xfrm>
          <a:prstGeom prst="rect">
            <a:avLst/>
          </a:prstGeom>
          <a:solidFill>
            <a:srgbClr val="E3E3E3"/>
          </a:solidFill>
          <a:ln>
            <a:noFill/>
          </a:ln>
        </p:spPr>
        <p:txBody>
          <a:bodyPr lIns="91425" tIns="45700" rIns="91425" bIns="45700" anchor="ctr" anchorCtr="0">
            <a:noAutofit/>
          </a:bodyPr>
          <a:lstStyle/>
          <a:p>
            <a:pPr marL="0" marR="0" lvl="0" indent="0" algn="ctr" rtl="0">
              <a:spcBef>
                <a:spcPts val="0"/>
              </a:spcBef>
              <a:buNone/>
            </a:pPr>
            <a:endParaRPr sz="1800">
              <a:solidFill>
                <a:srgbClr val="E3E3E3"/>
              </a:solidFill>
              <a:latin typeface="Arial"/>
              <a:ea typeface="Arial"/>
              <a:cs typeface="Arial"/>
              <a:sym typeface="Arial"/>
            </a:endParaRPr>
          </a:p>
        </p:txBody>
      </p:sp>
      <p:sp>
        <p:nvSpPr>
          <p:cNvPr id="99" name="Shape 99"/>
          <p:cNvSpPr txBox="1"/>
          <p:nvPr/>
        </p:nvSpPr>
        <p:spPr>
          <a:xfrm>
            <a:off x="568225" y="888600"/>
            <a:ext cx="8007599" cy="1072800"/>
          </a:xfrm>
          <a:prstGeom prst="rect">
            <a:avLst/>
          </a:prstGeom>
          <a:noFill/>
          <a:ln>
            <a:noFill/>
          </a:ln>
        </p:spPr>
        <p:txBody>
          <a:bodyPr lIns="91425" tIns="45700" rIns="91425" bIns="45700" anchor="t" anchorCtr="0">
            <a:noAutofit/>
          </a:bodyPr>
          <a:lstStyle/>
          <a:p>
            <a:pPr marL="0" marR="0" lvl="1" indent="0" algn="ctr" rtl="0">
              <a:lnSpc>
                <a:spcPct val="85000"/>
              </a:lnSpc>
              <a:spcBef>
                <a:spcPts val="0"/>
              </a:spcBef>
              <a:buSzPct val="25000"/>
              <a:buNone/>
            </a:pPr>
            <a:r>
              <a:rPr lang="en-US" sz="2700">
                <a:solidFill>
                  <a:schemeClr val="dk1"/>
                </a:solidFill>
              </a:rPr>
              <a:t>The most important patient we have to take care of is the one in the mirror. </a:t>
            </a:r>
          </a:p>
        </p:txBody>
      </p:sp>
      <p:sp>
        <p:nvSpPr>
          <p:cNvPr id="100" name="Shape 100"/>
          <p:cNvSpPr txBox="1"/>
          <p:nvPr/>
        </p:nvSpPr>
        <p:spPr>
          <a:xfrm>
            <a:off x="6145232" y="1121346"/>
            <a:ext cx="526200" cy="1323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0" dirty="0">
                <a:solidFill>
                  <a:srgbClr val="009DDC"/>
                </a:solidFill>
                <a:latin typeface="Ek Mukta"/>
                <a:ea typeface="Ek Mukta"/>
                <a:cs typeface="Ek Mukta"/>
                <a:sym typeface="Ek Mukta"/>
              </a:rPr>
              <a:t>”</a:t>
            </a:r>
          </a:p>
        </p:txBody>
      </p:sp>
      <p:sp>
        <p:nvSpPr>
          <p:cNvPr id="101" name="Shape 101"/>
          <p:cNvSpPr txBox="1"/>
          <p:nvPr/>
        </p:nvSpPr>
        <p:spPr>
          <a:xfrm>
            <a:off x="253519" y="645695"/>
            <a:ext cx="526200" cy="1323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0">
                <a:solidFill>
                  <a:srgbClr val="009DDC"/>
                </a:solidFill>
                <a:latin typeface="Ek Mukta"/>
                <a:ea typeface="Ek Mukta"/>
                <a:cs typeface="Ek Mukta"/>
                <a:sym typeface="Ek Mukta"/>
              </a:rPr>
              <a:t>“</a:t>
            </a:r>
          </a:p>
        </p:txBody>
      </p:sp>
      <p:sp>
        <p:nvSpPr>
          <p:cNvPr id="102" name="Shape 102"/>
          <p:cNvSpPr txBox="1"/>
          <p:nvPr/>
        </p:nvSpPr>
        <p:spPr>
          <a:xfrm>
            <a:off x="273450" y="2903800"/>
            <a:ext cx="8597100" cy="884400"/>
          </a:xfrm>
          <a:prstGeom prst="rect">
            <a:avLst/>
          </a:prstGeom>
          <a:noFill/>
          <a:ln>
            <a:noFill/>
          </a:ln>
        </p:spPr>
        <p:txBody>
          <a:bodyPr lIns="91425" tIns="45700" rIns="91425" bIns="45700" anchor="t" anchorCtr="0">
            <a:noAutofit/>
          </a:bodyPr>
          <a:lstStyle/>
          <a:p>
            <a:pPr marL="0" marR="0" lvl="1" indent="0" algn="ctr" rtl="0">
              <a:spcBef>
                <a:spcPts val="0"/>
              </a:spcBef>
              <a:buSzPct val="25000"/>
              <a:buNone/>
            </a:pPr>
            <a:r>
              <a:rPr lang="en-US" sz="1800" b="1">
                <a:solidFill>
                  <a:srgbClr val="009DDC"/>
                </a:solidFill>
                <a:latin typeface="Roboto Slab"/>
                <a:ea typeface="Roboto Slab"/>
                <a:cs typeface="Roboto Slab"/>
                <a:sym typeface="Roboto Slab"/>
              </a:rPr>
              <a:t>Robert Wah, MD</a:t>
            </a:r>
          </a:p>
          <a:p>
            <a:pPr marL="0" marR="0" lvl="1" indent="0" algn="ctr" rtl="0">
              <a:spcBef>
                <a:spcPts val="0"/>
              </a:spcBef>
              <a:buSzPct val="25000"/>
              <a:buNone/>
            </a:pPr>
            <a:r>
              <a:rPr lang="en-US" sz="1800" b="1">
                <a:solidFill>
                  <a:srgbClr val="009DDC"/>
                </a:solidFill>
                <a:latin typeface="Roboto Slab"/>
                <a:ea typeface="Roboto Slab"/>
                <a:cs typeface="Roboto Slab"/>
                <a:sym typeface="Roboto Slab"/>
              </a:rPr>
              <a:t>Former AMA President, Reproductive Endocrinology, National Institute of Health (NIH) and Walter Reed National Military Medical Center</a:t>
            </a:r>
          </a:p>
          <a:p>
            <a:pPr marL="0" marR="0" lvl="1" indent="0" algn="ctr" rtl="0">
              <a:spcBef>
                <a:spcPts val="0"/>
              </a:spcBef>
              <a:buSzPct val="25000"/>
              <a:buNone/>
            </a:pPr>
            <a:r>
              <a:rPr lang="en-US" sz="1800" b="1">
                <a:solidFill>
                  <a:srgbClr val="009DDC"/>
                </a:solidFill>
                <a:latin typeface="Roboto Slab"/>
                <a:ea typeface="Roboto Slab"/>
                <a:cs typeface="Roboto Slab"/>
                <a:sym typeface="Roboto Slab"/>
              </a:rPr>
              <a:t>Bethesda, MD</a:t>
            </a:r>
          </a:p>
        </p:txBody>
      </p:sp>
      <p:sp>
        <p:nvSpPr>
          <p:cNvPr id="103" name="Shape 103"/>
          <p:cNvSpPr/>
          <p:nvPr/>
        </p:nvSpPr>
        <p:spPr>
          <a:xfrm rot="10800000">
            <a:off x="4394410" y="2842458"/>
            <a:ext cx="339299" cy="102600"/>
          </a:xfrm>
          <a:prstGeom prst="triangle">
            <a:avLst>
              <a:gd name="adj" fmla="val 51581"/>
            </a:avLst>
          </a:prstGeom>
          <a:solidFill>
            <a:srgbClr val="E3E3E3"/>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104" name="Shape 104"/>
          <p:cNvPicPr preferRelativeResize="0"/>
          <p:nvPr/>
        </p:nvPicPr>
        <p:blipFill>
          <a:blip r:embed="rId3">
            <a:alphaModFix/>
          </a:blip>
          <a:stretch>
            <a:fillRect/>
          </a:stretch>
        </p:blipFill>
        <p:spPr>
          <a:xfrm>
            <a:off x="4014037" y="4077983"/>
            <a:ext cx="1115924" cy="935941"/>
          </a:xfrm>
          <a:prstGeom prst="rect">
            <a:avLst/>
          </a:prstGeom>
          <a:noFill/>
          <a:ln>
            <a:noFill/>
          </a:ln>
        </p:spPr>
      </p:pic>
      <p:sp>
        <p:nvSpPr>
          <p:cNvPr id="9" name="Shape 117"/>
          <p:cNvSpPr txBox="1">
            <a:spLocks noGrp="1"/>
          </p:cNvSpPr>
          <p:nvPr>
            <p:ph type="sldNum" idx="12"/>
          </p:nvPr>
        </p:nvSpPr>
        <p:spPr>
          <a:xfrm>
            <a:off x="6499512" y="4894853"/>
            <a:ext cx="2133599" cy="273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900">
                <a:solidFill>
                  <a:srgbClr val="46166B"/>
                </a:solidFill>
                <a:latin typeface="Arial"/>
                <a:ea typeface="Arial"/>
                <a:cs typeface="Arial"/>
                <a:sym typeface="Arial"/>
              </a:rPr>
              <a:t>2</a:t>
            </a:fld>
            <a:endParaRPr lang="en-US" sz="900" dirty="0">
              <a:solidFill>
                <a:srgbClr val="46166B"/>
              </a:solidFill>
              <a:latin typeface="Arial"/>
              <a:ea typeface="Arial"/>
              <a:cs typeface="Arial"/>
              <a:sym typeface="Aria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Shape 111"/>
          <p:cNvSpPr txBox="1">
            <a:spLocks noGrp="1"/>
          </p:cNvSpPr>
          <p:nvPr>
            <p:ph type="title"/>
          </p:nvPr>
        </p:nvSpPr>
        <p:spPr>
          <a:xfrm>
            <a:off x="620625" y="873150"/>
            <a:ext cx="3258600" cy="3397200"/>
          </a:xfrm>
          <a:prstGeom prst="rect">
            <a:avLst/>
          </a:prstGeom>
        </p:spPr>
        <p:txBody>
          <a:bodyPr lIns="91425" tIns="91425" rIns="91425" bIns="91425" anchor="ctr" anchorCtr="0">
            <a:noAutofit/>
          </a:bodyPr>
          <a:lstStyle/>
          <a:p>
            <a:pPr lvl="0" algn="ctr">
              <a:spcBef>
                <a:spcPts val="0"/>
              </a:spcBef>
              <a:buNone/>
            </a:pPr>
            <a:r>
              <a:rPr lang="en-US" i="1">
                <a:solidFill>
                  <a:srgbClr val="009DDC"/>
                </a:solidFill>
              </a:rPr>
              <a:t>Increasing</a:t>
            </a:r>
            <a:r>
              <a:rPr lang="en-US"/>
              <a:t> rates of suicide, depression, burnout and decreasing personal and professional satisfaction emphasize </a:t>
            </a:r>
            <a:r>
              <a:rPr lang="en-US" b="1">
                <a:solidFill>
                  <a:srgbClr val="009DDC"/>
                </a:solidFill>
              </a:rPr>
              <a:t>the importance of creating a wellness culture</a:t>
            </a:r>
            <a:r>
              <a:rPr lang="en-US"/>
              <a:t> with GME programs. </a:t>
            </a:r>
          </a:p>
        </p:txBody>
      </p:sp>
      <p:pic>
        <p:nvPicPr>
          <p:cNvPr id="112" name="Shape 112"/>
          <p:cNvPicPr preferRelativeResize="0"/>
          <p:nvPr/>
        </p:nvPicPr>
        <p:blipFill>
          <a:blip r:embed="rId3">
            <a:alphaModFix/>
          </a:blip>
          <a:stretch>
            <a:fillRect/>
          </a:stretch>
        </p:blipFill>
        <p:spPr>
          <a:xfrm>
            <a:off x="4522125" y="1187512"/>
            <a:ext cx="3993000" cy="2768474"/>
          </a:xfrm>
          <a:prstGeom prst="rect">
            <a:avLst/>
          </a:prstGeom>
          <a:noFill/>
          <a:ln w="38100" cap="flat" cmpd="sng">
            <a:solidFill>
              <a:schemeClr val="accent1"/>
            </a:solidFill>
            <a:prstDash val="solid"/>
            <a:round/>
            <a:headEnd type="none" w="med" len="med"/>
            <a:tailEnd type="none" w="med" len="med"/>
          </a:ln>
        </p:spPr>
      </p:pic>
      <p:sp>
        <p:nvSpPr>
          <p:cNvPr id="4" name="Shape 117"/>
          <p:cNvSpPr txBox="1">
            <a:spLocks noGrp="1"/>
          </p:cNvSpPr>
          <p:nvPr>
            <p:ph type="sldNum" idx="12"/>
          </p:nvPr>
        </p:nvSpPr>
        <p:spPr>
          <a:xfrm>
            <a:off x="6499512" y="4894853"/>
            <a:ext cx="2133599" cy="273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900">
                <a:solidFill>
                  <a:srgbClr val="46166B"/>
                </a:solidFill>
                <a:latin typeface="Arial"/>
                <a:ea typeface="Arial"/>
                <a:cs typeface="Arial"/>
                <a:sym typeface="Arial"/>
              </a:rPr>
              <a:t>3</a:t>
            </a:fld>
            <a:endParaRPr lang="en-US" sz="900" dirty="0">
              <a:solidFill>
                <a:srgbClr val="46166B"/>
              </a:solidFill>
              <a:latin typeface="Arial"/>
              <a:ea typeface="Arial"/>
              <a:cs typeface="Arial"/>
              <a:sym typeface="A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sldNum" idx="12"/>
          </p:nvPr>
        </p:nvSpPr>
        <p:spPr>
          <a:xfrm>
            <a:off x="6499512" y="4894853"/>
            <a:ext cx="2133599" cy="273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900">
                <a:solidFill>
                  <a:srgbClr val="46166B"/>
                </a:solidFill>
                <a:latin typeface="Arial"/>
                <a:ea typeface="Arial"/>
                <a:cs typeface="Arial"/>
                <a:sym typeface="Arial"/>
              </a:rPr>
              <a:t>4</a:t>
            </a:fld>
            <a:endParaRPr lang="en-US" sz="900" dirty="0">
              <a:solidFill>
                <a:srgbClr val="46166B"/>
              </a:solidFill>
              <a:latin typeface="Arial"/>
              <a:ea typeface="Arial"/>
              <a:cs typeface="Arial"/>
              <a:sym typeface="Arial"/>
            </a:endParaRPr>
          </a:p>
        </p:txBody>
      </p:sp>
      <p:sp>
        <p:nvSpPr>
          <p:cNvPr id="118" name="Shape 118"/>
          <p:cNvSpPr txBox="1">
            <a:spLocks noGrp="1"/>
          </p:cNvSpPr>
          <p:nvPr>
            <p:ph type="title"/>
          </p:nvPr>
        </p:nvSpPr>
        <p:spPr>
          <a:xfrm>
            <a:off x="511047" y="599318"/>
            <a:ext cx="8318399" cy="857400"/>
          </a:xfrm>
          <a:prstGeom prst="rect">
            <a:avLst/>
          </a:prstGeom>
          <a:noFill/>
          <a:ln>
            <a:noFill/>
          </a:ln>
        </p:spPr>
        <p:txBody>
          <a:bodyPr lIns="91425" tIns="45700" rIns="91425" bIns="45700" anchor="ctr" anchorCtr="0">
            <a:noAutofit/>
          </a:bodyPr>
          <a:lstStyle/>
          <a:p>
            <a:pPr marL="0" marR="0" lvl="0" indent="0" algn="ctr" rtl="0">
              <a:spcBef>
                <a:spcPts val="0"/>
              </a:spcBef>
              <a:buClr>
                <a:srgbClr val="009DDC"/>
              </a:buClr>
              <a:buSzPct val="25000"/>
              <a:buFont typeface="Arial"/>
              <a:buNone/>
            </a:pPr>
            <a:r>
              <a:rPr lang="en-US" sz="2400" b="1" dirty="0">
                <a:solidFill>
                  <a:srgbClr val="009DDC"/>
                </a:solidFill>
              </a:rPr>
              <a:t>Five</a:t>
            </a:r>
            <a:r>
              <a:rPr lang="en-US" sz="2400" b="0" i="0" u="none" strike="noStrike" cap="none" dirty="0">
                <a:solidFill>
                  <a:srgbClr val="009DDC"/>
                </a:solidFill>
                <a:sym typeface="Arial"/>
              </a:rPr>
              <a:t> </a:t>
            </a:r>
            <a:r>
              <a:rPr lang="en-US" sz="2400" b="0" i="0" u="none" strike="noStrike" cap="none" dirty="0">
                <a:solidFill>
                  <a:srgbClr val="46166B"/>
                </a:solidFill>
                <a:sym typeface="Arial"/>
              </a:rPr>
              <a:t>steps </a:t>
            </a:r>
            <a:r>
              <a:rPr lang="en-US" sz="2400" dirty="0"/>
              <a:t>to create a wellness culture in </a:t>
            </a:r>
            <a:r>
              <a:rPr lang="en-US" sz="2400" i="1" dirty="0"/>
              <a:t>your</a:t>
            </a:r>
            <a:r>
              <a:rPr lang="en-US" sz="2400" dirty="0"/>
              <a:t> practice</a:t>
            </a:r>
          </a:p>
        </p:txBody>
      </p:sp>
      <p:sp>
        <p:nvSpPr>
          <p:cNvPr id="119" name="Shape 119"/>
          <p:cNvSpPr/>
          <p:nvPr/>
        </p:nvSpPr>
        <p:spPr>
          <a:xfrm>
            <a:off x="775850" y="1511119"/>
            <a:ext cx="914400" cy="838199"/>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a:solidFill>
                <a:schemeClr val="lt1"/>
              </a:solidFill>
              <a:latin typeface="Arial"/>
              <a:ea typeface="Arial"/>
              <a:cs typeface="Arial"/>
              <a:sym typeface="Arial"/>
            </a:endParaRPr>
          </a:p>
        </p:txBody>
      </p:sp>
      <p:sp>
        <p:nvSpPr>
          <p:cNvPr id="120" name="Shape 120"/>
          <p:cNvSpPr/>
          <p:nvPr/>
        </p:nvSpPr>
        <p:spPr>
          <a:xfrm>
            <a:off x="775854" y="2639014"/>
            <a:ext cx="914400" cy="838199"/>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a:solidFill>
                <a:schemeClr val="lt1"/>
              </a:solidFill>
              <a:latin typeface="Arial"/>
              <a:ea typeface="Arial"/>
              <a:cs typeface="Arial"/>
              <a:sym typeface="Arial"/>
            </a:endParaRPr>
          </a:p>
        </p:txBody>
      </p:sp>
      <p:sp>
        <p:nvSpPr>
          <p:cNvPr id="121" name="Shape 121"/>
          <p:cNvSpPr/>
          <p:nvPr/>
        </p:nvSpPr>
        <p:spPr>
          <a:xfrm>
            <a:off x="775850" y="3727807"/>
            <a:ext cx="914400" cy="838199"/>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a:solidFill>
                <a:schemeClr val="lt1"/>
              </a:solidFill>
              <a:latin typeface="Arial"/>
              <a:ea typeface="Arial"/>
              <a:cs typeface="Arial"/>
              <a:sym typeface="Arial"/>
            </a:endParaRPr>
          </a:p>
        </p:txBody>
      </p:sp>
      <p:sp>
        <p:nvSpPr>
          <p:cNvPr id="122" name="Shape 122"/>
          <p:cNvSpPr txBox="1"/>
          <p:nvPr/>
        </p:nvSpPr>
        <p:spPr>
          <a:xfrm>
            <a:off x="1004450" y="1663519"/>
            <a:ext cx="457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chemeClr val="lt1"/>
                </a:solidFill>
                <a:latin typeface="Arial"/>
                <a:ea typeface="Arial"/>
                <a:cs typeface="Arial"/>
                <a:sym typeface="Arial"/>
              </a:rPr>
              <a:t>1</a:t>
            </a:r>
          </a:p>
        </p:txBody>
      </p:sp>
      <p:sp>
        <p:nvSpPr>
          <p:cNvPr id="123" name="Shape 123"/>
          <p:cNvSpPr txBox="1"/>
          <p:nvPr/>
        </p:nvSpPr>
        <p:spPr>
          <a:xfrm>
            <a:off x="1004454" y="2765725"/>
            <a:ext cx="457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chemeClr val="lt1"/>
                </a:solidFill>
                <a:latin typeface="Arial"/>
                <a:ea typeface="Arial"/>
                <a:cs typeface="Arial"/>
                <a:sym typeface="Arial"/>
              </a:rPr>
              <a:t>2</a:t>
            </a:r>
          </a:p>
        </p:txBody>
      </p:sp>
      <p:sp>
        <p:nvSpPr>
          <p:cNvPr id="124" name="Shape 124"/>
          <p:cNvSpPr txBox="1"/>
          <p:nvPr/>
        </p:nvSpPr>
        <p:spPr>
          <a:xfrm>
            <a:off x="1018304" y="3854518"/>
            <a:ext cx="457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chemeClr val="lt1"/>
                </a:solidFill>
                <a:latin typeface="Arial"/>
                <a:ea typeface="Arial"/>
                <a:cs typeface="Arial"/>
                <a:sym typeface="Arial"/>
              </a:rPr>
              <a:t>3</a:t>
            </a:r>
          </a:p>
        </p:txBody>
      </p:sp>
      <p:sp>
        <p:nvSpPr>
          <p:cNvPr id="125" name="Shape 125"/>
          <p:cNvSpPr txBox="1"/>
          <p:nvPr/>
        </p:nvSpPr>
        <p:spPr>
          <a:xfrm>
            <a:off x="1768758" y="1748157"/>
            <a:ext cx="6279300" cy="354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a:solidFill>
                  <a:schemeClr val="dk1"/>
                </a:solidFill>
              </a:rPr>
              <a:t>Create a framework</a:t>
            </a:r>
          </a:p>
        </p:txBody>
      </p:sp>
      <p:sp>
        <p:nvSpPr>
          <p:cNvPr id="126" name="Shape 126"/>
          <p:cNvSpPr txBox="1"/>
          <p:nvPr/>
        </p:nvSpPr>
        <p:spPr>
          <a:xfrm>
            <a:off x="1828800" y="2861478"/>
            <a:ext cx="5974800" cy="393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a:solidFill>
                  <a:schemeClr val="dk1"/>
                </a:solidFill>
              </a:rPr>
              <a:t>Develop a program</a:t>
            </a:r>
          </a:p>
        </p:txBody>
      </p:sp>
      <p:sp>
        <p:nvSpPr>
          <p:cNvPr id="127" name="Shape 127"/>
          <p:cNvSpPr txBox="1"/>
          <p:nvPr/>
        </p:nvSpPr>
        <p:spPr>
          <a:xfrm>
            <a:off x="1828800" y="3969900"/>
            <a:ext cx="5974800" cy="354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a:solidFill>
                  <a:schemeClr val="dk1"/>
                </a:solidFill>
              </a:rPr>
              <a:t>Foster at individual level</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sldNum" idx="12"/>
          </p:nvPr>
        </p:nvSpPr>
        <p:spPr>
          <a:xfrm>
            <a:off x="6499512" y="4894853"/>
            <a:ext cx="2133599" cy="273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900">
                <a:solidFill>
                  <a:srgbClr val="46166B"/>
                </a:solidFill>
                <a:latin typeface="Arial"/>
                <a:ea typeface="Arial"/>
                <a:cs typeface="Arial"/>
                <a:sym typeface="Arial"/>
              </a:rPr>
              <a:t>5</a:t>
            </a:fld>
            <a:endParaRPr lang="en-US" sz="900">
              <a:solidFill>
                <a:srgbClr val="46166B"/>
              </a:solidFill>
              <a:latin typeface="Arial"/>
              <a:ea typeface="Arial"/>
              <a:cs typeface="Arial"/>
              <a:sym typeface="Arial"/>
            </a:endParaRPr>
          </a:p>
        </p:txBody>
      </p:sp>
      <p:sp>
        <p:nvSpPr>
          <p:cNvPr id="133" name="Shape 133"/>
          <p:cNvSpPr txBox="1">
            <a:spLocks noGrp="1"/>
          </p:cNvSpPr>
          <p:nvPr>
            <p:ph type="title"/>
          </p:nvPr>
        </p:nvSpPr>
        <p:spPr>
          <a:xfrm>
            <a:off x="511047" y="599318"/>
            <a:ext cx="8318399" cy="857400"/>
          </a:xfrm>
          <a:prstGeom prst="rect">
            <a:avLst/>
          </a:prstGeom>
          <a:noFill/>
          <a:ln>
            <a:noFill/>
          </a:ln>
        </p:spPr>
        <p:txBody>
          <a:bodyPr lIns="91425" tIns="45700" rIns="91425" bIns="45700" anchor="ctr" anchorCtr="0">
            <a:noAutofit/>
          </a:bodyPr>
          <a:lstStyle/>
          <a:p>
            <a:pPr lvl="0" algn="ctr" rtl="0">
              <a:spcBef>
                <a:spcPts val="0"/>
              </a:spcBef>
              <a:buClr>
                <a:schemeClr val="accent3"/>
              </a:buClr>
              <a:buSzPct val="25000"/>
              <a:buFont typeface="Arial"/>
              <a:buNone/>
            </a:pPr>
            <a:r>
              <a:rPr lang="en-US" sz="2400" b="1" dirty="0">
                <a:solidFill>
                  <a:schemeClr val="accent3"/>
                </a:solidFill>
              </a:rPr>
              <a:t>Five</a:t>
            </a:r>
            <a:r>
              <a:rPr lang="en-US" sz="2400" dirty="0">
                <a:solidFill>
                  <a:schemeClr val="accent3"/>
                </a:solidFill>
              </a:rPr>
              <a:t> </a:t>
            </a:r>
            <a:r>
              <a:rPr lang="en-US" sz="2400" dirty="0">
                <a:solidFill>
                  <a:schemeClr val="accent1"/>
                </a:solidFill>
              </a:rPr>
              <a:t>steps to create a wellness culture in </a:t>
            </a:r>
            <a:r>
              <a:rPr lang="en-US" sz="2400" i="1" dirty="0">
                <a:solidFill>
                  <a:schemeClr val="accent1"/>
                </a:solidFill>
              </a:rPr>
              <a:t>your</a:t>
            </a:r>
            <a:r>
              <a:rPr lang="en-US" sz="2400" dirty="0">
                <a:solidFill>
                  <a:schemeClr val="accent1"/>
                </a:solidFill>
              </a:rPr>
              <a:t> practice</a:t>
            </a:r>
          </a:p>
        </p:txBody>
      </p:sp>
      <p:sp>
        <p:nvSpPr>
          <p:cNvPr id="134" name="Shape 134"/>
          <p:cNvSpPr/>
          <p:nvPr/>
        </p:nvSpPr>
        <p:spPr>
          <a:xfrm>
            <a:off x="775850" y="1594568"/>
            <a:ext cx="914400" cy="838199"/>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a:solidFill>
                <a:schemeClr val="lt1"/>
              </a:solidFill>
              <a:latin typeface="Arial"/>
              <a:ea typeface="Arial"/>
              <a:cs typeface="Arial"/>
              <a:sym typeface="Arial"/>
            </a:endParaRPr>
          </a:p>
        </p:txBody>
      </p:sp>
      <p:sp>
        <p:nvSpPr>
          <p:cNvPr id="135" name="Shape 135"/>
          <p:cNvSpPr/>
          <p:nvPr/>
        </p:nvSpPr>
        <p:spPr>
          <a:xfrm>
            <a:off x="775854" y="2722463"/>
            <a:ext cx="914400" cy="838199"/>
          </a:xfrm>
          <a:prstGeom prst="diamond">
            <a:avLst/>
          </a:prstGeom>
          <a:solidFill>
            <a:schemeClr val="accent1"/>
          </a:solidFill>
          <a:ln w="25400" cap="flat" cmpd="sng">
            <a:solidFill>
              <a:srgbClr val="009DDC"/>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700">
              <a:solidFill>
                <a:schemeClr val="lt1"/>
              </a:solidFill>
              <a:latin typeface="Arial"/>
              <a:ea typeface="Arial"/>
              <a:cs typeface="Arial"/>
              <a:sym typeface="Arial"/>
            </a:endParaRPr>
          </a:p>
        </p:txBody>
      </p:sp>
      <p:sp>
        <p:nvSpPr>
          <p:cNvPr id="136" name="Shape 136"/>
          <p:cNvSpPr txBox="1"/>
          <p:nvPr/>
        </p:nvSpPr>
        <p:spPr>
          <a:xfrm>
            <a:off x="1004450" y="1746968"/>
            <a:ext cx="457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chemeClr val="lt1"/>
                </a:solidFill>
              </a:rPr>
              <a:t>4</a:t>
            </a:r>
          </a:p>
        </p:txBody>
      </p:sp>
      <p:sp>
        <p:nvSpPr>
          <p:cNvPr id="137" name="Shape 137"/>
          <p:cNvSpPr txBox="1"/>
          <p:nvPr/>
        </p:nvSpPr>
        <p:spPr>
          <a:xfrm>
            <a:off x="1004454" y="2849175"/>
            <a:ext cx="4572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chemeClr val="lt1"/>
                </a:solidFill>
              </a:rPr>
              <a:t>5</a:t>
            </a:r>
          </a:p>
        </p:txBody>
      </p:sp>
      <p:sp>
        <p:nvSpPr>
          <p:cNvPr id="138" name="Shape 138"/>
          <p:cNvSpPr txBox="1"/>
          <p:nvPr/>
        </p:nvSpPr>
        <p:spPr>
          <a:xfrm>
            <a:off x="1768758" y="1831606"/>
            <a:ext cx="6279300" cy="354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a:solidFill>
                  <a:schemeClr val="dk1"/>
                </a:solidFill>
              </a:rPr>
              <a:t>Empower faculty and trainees to confront burnout</a:t>
            </a:r>
          </a:p>
        </p:txBody>
      </p:sp>
      <p:sp>
        <p:nvSpPr>
          <p:cNvPr id="139" name="Shape 139"/>
          <p:cNvSpPr txBox="1"/>
          <p:nvPr/>
        </p:nvSpPr>
        <p:spPr>
          <a:xfrm>
            <a:off x="1828800" y="2944927"/>
            <a:ext cx="5974800" cy="393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700">
                <a:solidFill>
                  <a:schemeClr val="dk1"/>
                </a:solidFill>
              </a:rPr>
              <a:t>Create a sustainable culture of wellness and resiliency</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sldNum" idx="12"/>
          </p:nvPr>
        </p:nvSpPr>
        <p:spPr>
          <a:xfrm>
            <a:off x="6499512" y="4894853"/>
            <a:ext cx="2133599" cy="273900"/>
          </a:xfrm>
          <a:prstGeom prst="rect">
            <a:avLst/>
          </a:prstGeom>
        </p:spPr>
        <p:txBody>
          <a:bodyPr lIns="91425" tIns="45700" rIns="91425" bIns="45700" anchor="t" anchorCtr="0">
            <a:noAutofit/>
          </a:bodyPr>
          <a:lstStyle/>
          <a:p>
            <a:pPr lvl="0" rtl="0">
              <a:spcBef>
                <a:spcPts val="0"/>
              </a:spcBef>
              <a:buClr>
                <a:srgbClr val="46166B"/>
              </a:buClr>
              <a:buSzPct val="25000"/>
              <a:buFont typeface="Arial"/>
              <a:buNone/>
            </a:pPr>
            <a:fld id="{00000000-1234-1234-1234-123412341234}" type="slidenum">
              <a:rPr lang="en-US"/>
              <a:t>6</a:t>
            </a:fld>
            <a:endParaRPr lang="en-US"/>
          </a:p>
        </p:txBody>
      </p:sp>
      <p:sp>
        <p:nvSpPr>
          <p:cNvPr id="146" name="Shape 146"/>
          <p:cNvSpPr txBox="1">
            <a:spLocks noGrp="1"/>
          </p:cNvSpPr>
          <p:nvPr>
            <p:ph type="title"/>
          </p:nvPr>
        </p:nvSpPr>
        <p:spPr>
          <a:xfrm>
            <a:off x="654900" y="315773"/>
            <a:ext cx="7834200" cy="857400"/>
          </a:xfrm>
          <a:prstGeom prst="rect">
            <a:avLst/>
          </a:prstGeom>
        </p:spPr>
        <p:txBody>
          <a:bodyPr lIns="91425" tIns="91425" rIns="91425" bIns="91425" anchor="ctr" anchorCtr="0">
            <a:noAutofit/>
          </a:bodyPr>
          <a:lstStyle/>
          <a:p>
            <a:pPr lvl="0" algn="ctr" rtl="0">
              <a:spcBef>
                <a:spcPts val="0"/>
              </a:spcBef>
              <a:buNone/>
            </a:pPr>
            <a:r>
              <a:rPr lang="en-US"/>
              <a:t>Physician wellness tools: Stanford house wellness survey</a:t>
            </a:r>
          </a:p>
        </p:txBody>
      </p:sp>
      <p:pic>
        <p:nvPicPr>
          <p:cNvPr id="147" name="Shape 147"/>
          <p:cNvPicPr preferRelativeResize="0"/>
          <p:nvPr/>
        </p:nvPicPr>
        <p:blipFill>
          <a:blip r:embed="rId3">
            <a:alphaModFix/>
          </a:blip>
          <a:stretch>
            <a:fillRect/>
          </a:stretch>
        </p:blipFill>
        <p:spPr>
          <a:xfrm>
            <a:off x="2141665" y="910750"/>
            <a:ext cx="4860668" cy="4170500"/>
          </a:xfrm>
          <a:prstGeom prst="rect">
            <a:avLst/>
          </a:prstGeom>
          <a:noFill/>
          <a:ln>
            <a:noFill/>
          </a:ln>
        </p:spPr>
      </p:pic>
      <p:sp>
        <p:nvSpPr>
          <p:cNvPr id="5" name="Shape 117"/>
          <p:cNvSpPr txBox="1">
            <a:spLocks/>
          </p:cNvSpPr>
          <p:nvPr/>
        </p:nvSpPr>
        <p:spPr>
          <a:xfrm>
            <a:off x="6553200" y="4887863"/>
            <a:ext cx="2133599" cy="273900"/>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buSzPct val="25000"/>
            </a:pPr>
            <a:fld id="{00000000-1234-1234-1234-123412341234}" type="slidenum">
              <a:rPr lang="en-US" sz="900" smtClean="0">
                <a:solidFill>
                  <a:srgbClr val="46166B"/>
                </a:solidFill>
              </a:rPr>
              <a:pPr algn="r">
                <a:buSzPct val="25000"/>
              </a:pPr>
              <a:t>6</a:t>
            </a:fld>
            <a:endParaRPr lang="en-US" sz="900" dirty="0">
              <a:solidFill>
                <a:srgbClr val="46166B"/>
              </a:solidFil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sldNum" idx="12"/>
          </p:nvPr>
        </p:nvSpPr>
        <p:spPr>
          <a:xfrm>
            <a:off x="6400801" y="4894853"/>
            <a:ext cx="2133599" cy="2739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900">
                <a:solidFill>
                  <a:srgbClr val="46166B"/>
                </a:solidFill>
                <a:latin typeface="Arial"/>
                <a:ea typeface="Arial"/>
                <a:cs typeface="Arial"/>
                <a:sym typeface="Arial"/>
              </a:rPr>
              <a:t>7</a:t>
            </a:fld>
            <a:endParaRPr lang="en-US" sz="900">
              <a:solidFill>
                <a:srgbClr val="46166B"/>
              </a:solidFill>
              <a:latin typeface="Arial"/>
              <a:ea typeface="Arial"/>
              <a:cs typeface="Arial"/>
              <a:sym typeface="Arial"/>
            </a:endParaRPr>
          </a:p>
        </p:txBody>
      </p:sp>
      <p:pic>
        <p:nvPicPr>
          <p:cNvPr id="153" name="Shape 153"/>
          <p:cNvPicPr preferRelativeResize="0"/>
          <p:nvPr/>
        </p:nvPicPr>
        <p:blipFill rotWithShape="1">
          <a:blip r:embed="rId3">
            <a:alphaModFix/>
          </a:blip>
          <a:srcRect/>
          <a:stretch/>
        </p:blipFill>
        <p:spPr>
          <a:xfrm>
            <a:off x="712195" y="877517"/>
            <a:ext cx="7441499" cy="3806400"/>
          </a:xfrm>
          <a:prstGeom prst="rect">
            <a:avLst/>
          </a:prstGeom>
          <a:noFill/>
          <a:ln>
            <a:noFill/>
          </a:ln>
        </p:spPr>
      </p:pic>
      <p:sp>
        <p:nvSpPr>
          <p:cNvPr id="154" name="Shape 154"/>
          <p:cNvSpPr txBox="1">
            <a:spLocks noGrp="1"/>
          </p:cNvSpPr>
          <p:nvPr>
            <p:ph type="title"/>
          </p:nvPr>
        </p:nvSpPr>
        <p:spPr>
          <a:xfrm>
            <a:off x="470238" y="280398"/>
            <a:ext cx="7834199" cy="857400"/>
          </a:xfrm>
          <a:prstGeom prst="rect">
            <a:avLst/>
          </a:prstGeom>
          <a:noFill/>
          <a:ln>
            <a:noFill/>
          </a:ln>
        </p:spPr>
        <p:txBody>
          <a:bodyPr lIns="91425" tIns="45700" rIns="91425" bIns="45700" anchor="ctr" anchorCtr="0">
            <a:noAutofit/>
          </a:bodyPr>
          <a:lstStyle/>
          <a:p>
            <a:pPr marL="0" marR="0" lvl="0" indent="0" algn="ctr" rtl="0">
              <a:spcBef>
                <a:spcPts val="0"/>
              </a:spcBef>
              <a:buClr>
                <a:srgbClr val="46166B"/>
              </a:buClr>
              <a:buSzPct val="25000"/>
              <a:buFont typeface="Arial"/>
              <a:buNone/>
            </a:pPr>
            <a:r>
              <a:rPr lang="en-US" sz="3200" b="0" i="0" u="none" strike="noStrike" cap="none">
                <a:solidFill>
                  <a:srgbClr val="46166B"/>
                </a:solidFill>
                <a:latin typeface="Arial"/>
                <a:ea typeface="Arial"/>
                <a:cs typeface="Arial"/>
                <a:sym typeface="Arial"/>
              </a:rPr>
              <a:t>How is it working at other practices?</a:t>
            </a:r>
          </a:p>
        </p:txBody>
      </p:sp>
      <p:sp>
        <p:nvSpPr>
          <p:cNvPr id="155" name="Shape 155"/>
          <p:cNvSpPr/>
          <p:nvPr/>
        </p:nvSpPr>
        <p:spPr>
          <a:xfrm>
            <a:off x="6204327" y="3671486"/>
            <a:ext cx="68400" cy="75899"/>
          </a:xfrm>
          <a:prstGeom prst="ellipse">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CC0000"/>
              </a:solidFill>
            </a:endParaRPr>
          </a:p>
        </p:txBody>
      </p:sp>
      <p:sp>
        <p:nvSpPr>
          <p:cNvPr id="156" name="Shape 156"/>
          <p:cNvSpPr/>
          <p:nvPr/>
        </p:nvSpPr>
        <p:spPr>
          <a:xfrm>
            <a:off x="106539" y="3201050"/>
            <a:ext cx="1008300" cy="728399"/>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Palo Alto, CA</a:t>
            </a:r>
          </a:p>
        </p:txBody>
      </p:sp>
      <p:sp>
        <p:nvSpPr>
          <p:cNvPr id="157" name="Shape 157"/>
          <p:cNvSpPr/>
          <p:nvPr/>
        </p:nvSpPr>
        <p:spPr>
          <a:xfrm>
            <a:off x="1046437" y="2534995"/>
            <a:ext cx="68400" cy="75899"/>
          </a:xfrm>
          <a:prstGeom prst="ellipse">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CC0000"/>
              </a:solidFill>
            </a:endParaRPr>
          </a:p>
        </p:txBody>
      </p:sp>
      <p:sp>
        <p:nvSpPr>
          <p:cNvPr id="158" name="Shape 158"/>
          <p:cNvSpPr/>
          <p:nvPr/>
        </p:nvSpPr>
        <p:spPr>
          <a:xfrm>
            <a:off x="5560167" y="2776979"/>
            <a:ext cx="68400" cy="75899"/>
          </a:xfrm>
          <a:prstGeom prst="ellipse">
            <a:avLst/>
          </a:prstGeom>
          <a:solidFill>
            <a:srgbClr val="CC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CC0000"/>
              </a:solidFill>
            </a:endParaRPr>
          </a:p>
        </p:txBody>
      </p:sp>
      <p:sp>
        <p:nvSpPr>
          <p:cNvPr id="159" name="Shape 159"/>
          <p:cNvSpPr/>
          <p:nvPr/>
        </p:nvSpPr>
        <p:spPr>
          <a:xfrm>
            <a:off x="7495739" y="2416525"/>
            <a:ext cx="1008300" cy="728399"/>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Nashville, TN</a:t>
            </a:r>
          </a:p>
        </p:txBody>
      </p:sp>
      <p:sp>
        <p:nvSpPr>
          <p:cNvPr id="160" name="Shape 160"/>
          <p:cNvSpPr/>
          <p:nvPr/>
        </p:nvSpPr>
        <p:spPr>
          <a:xfrm>
            <a:off x="6567113" y="4166450"/>
            <a:ext cx="1252800" cy="728399"/>
          </a:xfrm>
          <a:prstGeom prst="rect">
            <a:avLst/>
          </a:prstGeom>
          <a:noFill/>
          <a:ln w="28575" cap="flat" cmpd="sng">
            <a:solidFill>
              <a:srgbClr val="CC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Jacksonville, FL</a:t>
            </a:r>
          </a:p>
        </p:txBody>
      </p:sp>
      <p:cxnSp>
        <p:nvCxnSpPr>
          <p:cNvPr id="161" name="Shape 161"/>
          <p:cNvCxnSpPr>
            <a:stCxn id="158" idx="2"/>
            <a:endCxn id="159" idx="1"/>
          </p:cNvCxnSpPr>
          <p:nvPr/>
        </p:nvCxnSpPr>
        <p:spPr>
          <a:xfrm rot="10800000" flipH="1">
            <a:off x="5560167" y="2780729"/>
            <a:ext cx="1935600" cy="34200"/>
          </a:xfrm>
          <a:prstGeom prst="straightConnector1">
            <a:avLst/>
          </a:prstGeom>
          <a:noFill/>
          <a:ln w="19050" cap="flat" cmpd="sng">
            <a:solidFill>
              <a:srgbClr val="CC0000"/>
            </a:solidFill>
            <a:prstDash val="solid"/>
            <a:round/>
            <a:headEnd type="none" w="lg" len="lg"/>
            <a:tailEnd type="triangle" w="lg" len="lg"/>
          </a:ln>
        </p:spPr>
      </p:cxnSp>
      <p:cxnSp>
        <p:nvCxnSpPr>
          <p:cNvPr id="162" name="Shape 162"/>
          <p:cNvCxnSpPr>
            <a:stCxn id="157" idx="3"/>
            <a:endCxn id="156" idx="0"/>
          </p:cNvCxnSpPr>
          <p:nvPr/>
        </p:nvCxnSpPr>
        <p:spPr>
          <a:xfrm flipH="1">
            <a:off x="610654" y="2599780"/>
            <a:ext cx="445800" cy="601200"/>
          </a:xfrm>
          <a:prstGeom prst="straightConnector1">
            <a:avLst/>
          </a:prstGeom>
          <a:noFill/>
          <a:ln w="19050" cap="flat" cmpd="sng">
            <a:solidFill>
              <a:srgbClr val="CC0000"/>
            </a:solidFill>
            <a:prstDash val="solid"/>
            <a:round/>
            <a:headEnd type="none" w="lg" len="lg"/>
            <a:tailEnd type="triangle" w="lg" len="lg"/>
          </a:ln>
        </p:spPr>
      </p:cxnSp>
      <p:cxnSp>
        <p:nvCxnSpPr>
          <p:cNvPr id="163" name="Shape 163"/>
          <p:cNvCxnSpPr>
            <a:endCxn id="160" idx="0"/>
          </p:cNvCxnSpPr>
          <p:nvPr/>
        </p:nvCxnSpPr>
        <p:spPr>
          <a:xfrm>
            <a:off x="6262613" y="3736250"/>
            <a:ext cx="930900" cy="430200"/>
          </a:xfrm>
          <a:prstGeom prst="straightConnector1">
            <a:avLst/>
          </a:prstGeom>
          <a:noFill/>
          <a:ln w="19050" cap="flat" cmpd="sng">
            <a:solidFill>
              <a:srgbClr val="CC0000"/>
            </a:solidFill>
            <a:prstDash val="solid"/>
            <a:round/>
            <a:headEnd type="none" w="lg" len="lg"/>
            <a:tailEnd type="triangle" w="lg" len="lg"/>
          </a:ln>
        </p:spPr>
      </p:cxn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sldNum" idx="12"/>
          </p:nvPr>
        </p:nvSpPr>
        <p:spPr>
          <a:xfrm>
            <a:off x="6499512" y="4894853"/>
            <a:ext cx="2133598" cy="273842"/>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900" b="0" i="0" u="none" strike="noStrike" cap="none">
                <a:solidFill>
                  <a:srgbClr val="FFFFFF"/>
                </a:solidFill>
                <a:latin typeface="Arial"/>
                <a:ea typeface="Arial"/>
                <a:cs typeface="Arial"/>
                <a:sym typeface="Arial"/>
              </a:rPr>
              <a:t>8</a:t>
            </a:fld>
            <a:endParaRPr lang="en-US" sz="900" b="0" i="0" u="none" strike="noStrike" cap="none">
              <a:solidFill>
                <a:srgbClr val="FFFFFF"/>
              </a:solidFill>
              <a:latin typeface="Arial"/>
              <a:ea typeface="Arial"/>
              <a:cs typeface="Arial"/>
              <a:sym typeface="Arial"/>
            </a:endParaRPr>
          </a:p>
        </p:txBody>
      </p:sp>
      <p:sp>
        <p:nvSpPr>
          <p:cNvPr id="169" name="Shape 169"/>
          <p:cNvSpPr txBox="1">
            <a:spLocks noGrp="1"/>
          </p:cNvSpPr>
          <p:nvPr>
            <p:ph type="title"/>
          </p:nvPr>
        </p:nvSpPr>
        <p:spPr>
          <a:xfrm>
            <a:off x="1066800" y="971550"/>
            <a:ext cx="4692644" cy="299177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800" b="0" i="0" u="none" strike="noStrike" cap="none" dirty="0">
                <a:solidFill>
                  <a:schemeClr val="lt1"/>
                </a:solidFill>
                <a:latin typeface="Arial"/>
                <a:ea typeface="Arial"/>
                <a:cs typeface="Arial"/>
                <a:sym typeface="Arial"/>
              </a:rPr>
              <a:t>For additional resources, frequently asked questions and implementation support, visit </a:t>
            </a:r>
            <a:r>
              <a:rPr lang="en-US" sz="2800" b="0" i="0" u="sng" strike="noStrike" cap="none" dirty="0">
                <a:solidFill>
                  <a:schemeClr val="hlink"/>
                </a:solidFill>
                <a:latin typeface="Arial"/>
                <a:ea typeface="Arial"/>
                <a:cs typeface="Arial"/>
                <a:sym typeface="Arial"/>
                <a:hlinkClick r:id="rId3"/>
              </a:rPr>
              <a:t>www.stepsforward.org</a:t>
            </a:r>
            <a:r>
              <a:rPr lang="en-US" sz="2800" b="0" i="0" u="none" strike="noStrike" cap="none" dirty="0">
                <a:solidFill>
                  <a:schemeClr val="lt1"/>
                </a:solidFill>
                <a:latin typeface="Arial"/>
                <a:ea typeface="Arial"/>
                <a:cs typeface="Arial"/>
                <a:sym typeface="Arial"/>
              </a:rPr>
              <a:t>!</a:t>
            </a:r>
          </a:p>
        </p:txBody>
      </p:sp>
    </p:spTree>
  </p:cSld>
  <p:clrMapOvr>
    <a:masterClrMapping/>
  </p:clrMapOvr>
  <p:transition spd="slow">
    <p:cut/>
  </p:transition>
</p:sld>
</file>

<file path=ppt/theme/theme1.xml><?xml version="1.0" encoding="utf-8"?>
<a:theme xmlns:a="http://schemas.openxmlformats.org/drawingml/2006/main" name="adopting telemedicine pitch deck 1.22.16">
  <a:themeElements>
    <a:clrScheme name="Custom 2">
      <a:dk1>
        <a:srgbClr val="000000"/>
      </a:dk1>
      <a:lt1>
        <a:srgbClr val="FFFFFF"/>
      </a:lt1>
      <a:dk2>
        <a:srgbClr val="1F497D"/>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eating Strong Team Culture">
  <a:themeElements>
    <a:clrScheme name="Custom 2">
      <a:dk1>
        <a:srgbClr val="000000"/>
      </a:dk1>
      <a:lt1>
        <a:srgbClr val="FFFFFF"/>
      </a:lt1>
      <a:dk2>
        <a:srgbClr val="1F497D"/>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524</Words>
  <Application>Microsoft Office PowerPoint</Application>
  <PresentationFormat>On-screen Show (16:9)</PresentationFormat>
  <Paragraphs>54</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Roboto Slab</vt:lpstr>
      <vt:lpstr>Ek Mukta</vt:lpstr>
      <vt:lpstr>adopting telemedicine pitch deck 1.22.16</vt:lpstr>
      <vt:lpstr>Creating Strong Team Culture</vt:lpstr>
      <vt:lpstr>Physician wellness: preventing resident and fellow burnout</vt:lpstr>
      <vt:lpstr>PowerPoint Presentation</vt:lpstr>
      <vt:lpstr>Increasing rates of suicide, depression, burnout and decreasing personal and professional satisfaction emphasize the importance of creating a wellness culture with GME programs. </vt:lpstr>
      <vt:lpstr>Five steps to create a wellness culture in your practice</vt:lpstr>
      <vt:lpstr>Five steps to create a wellness culture in your practice</vt:lpstr>
      <vt:lpstr>Physician wellness tools: Stanford house wellness survey</vt:lpstr>
      <vt:lpstr>How is it working at other practices?</vt:lpstr>
      <vt:lpstr>For additional resources, frequently asked questions and implementation support, visit www.stepsforward.org!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Physician wellness: preventing resident and fellow burnout</dc:title>
  <dc:creator>Anita Miriyala</dc:creator>
  <cp:lastModifiedBy>Kesser, Bradley W *HS</cp:lastModifiedBy>
  <cp:revision>6</cp:revision>
  <dcterms:modified xsi:type="dcterms:W3CDTF">2018-08-21T14:10:05Z</dcterms:modified>
</cp:coreProperties>
</file>