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8" r:id="rId3"/>
    <p:sldMasterId id="2147483672" r:id="rId4"/>
    <p:sldMasterId id="2147483664" r:id="rId5"/>
    <p:sldMasterId id="2147483674" r:id="rId6"/>
    <p:sldMasterId id="2147483676" r:id="rId7"/>
  </p:sldMasterIdLst>
  <p:notesMasterIdLst>
    <p:notesMasterId r:id="rId12"/>
  </p:notesMasterIdLst>
  <p:handoutMasterIdLst>
    <p:handoutMasterId r:id="rId13"/>
  </p:handoutMasterIdLst>
  <p:sldIdLst>
    <p:sldId id="258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86722" autoAdjust="0"/>
  </p:normalViewPr>
  <p:slideViewPr>
    <p:cSldViewPr snapToGrid="0" snapToObjects="1">
      <p:cViewPr varScale="1">
        <p:scale>
          <a:sx n="57" d="100"/>
          <a:sy n="57" d="100"/>
        </p:scale>
        <p:origin x="14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ADF0D-4E3C-824B-B4C4-0F0207B029C3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CBC41-3838-4B45-8A94-E5723491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388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7A0F2-2E8A-2448-9FE7-271D4943A14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E8C4F-731C-F24D-9A9E-B4D5C84C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97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E8C4F-731C-F24D-9A9E-B4D5C84CE4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0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2756"/>
            <a:ext cx="9144000" cy="73288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5400">
                <a:solidFill>
                  <a:schemeClr val="bg1"/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467" y="2415639"/>
            <a:ext cx="9144000" cy="773112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4400" baseline="0">
                <a:solidFill>
                  <a:schemeClr val="bg1"/>
                </a:solidFill>
                <a:latin typeface="ITC Franklin Gothic Std Demi Extra Compressed"/>
              </a:defRPr>
            </a:lvl1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9071" y="3644102"/>
            <a:ext cx="9144000" cy="419581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800" baseline="0">
                <a:solidFill>
                  <a:schemeClr val="bg1"/>
                </a:solidFill>
                <a:latin typeface="ITC Franklin Gothic Std Book Compressed"/>
              </a:defRPr>
            </a:lvl1pPr>
          </a:lstStyle>
          <a:p>
            <a:pPr lvl="0"/>
            <a:r>
              <a:rPr lang="en-US" dirty="0"/>
              <a:t>OPTIONAL AUTHOR NAME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063683"/>
            <a:ext cx="9144000" cy="3460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1600" b="0" i="1" baseline="0">
                <a:solidFill>
                  <a:schemeClr val="bg1"/>
                </a:solidFill>
                <a:latin typeface="ITC Franklin Gothic Std Book"/>
              </a:defRPr>
            </a:lvl1pPr>
          </a:lstStyle>
          <a:p>
            <a:pPr lvl="0"/>
            <a:r>
              <a:rPr lang="en-US" dirty="0"/>
              <a:t>August 27th, 2016</a:t>
            </a:r>
          </a:p>
        </p:txBody>
      </p:sp>
    </p:spTree>
    <p:extLst>
      <p:ext uri="{BB962C8B-B14F-4D97-AF65-F5344CB8AC3E}">
        <p14:creationId xmlns:p14="http://schemas.microsoft.com/office/powerpoint/2010/main" val="49114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3: 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23669"/>
            <a:ext cx="9144000" cy="50815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accent6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LONG PARAGRAPH TEMPLATE TITLE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84188" y="2185433"/>
            <a:ext cx="4064721" cy="3491467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Condensed"/>
              </a:defRPr>
            </a:lvl1pPr>
          </a:lstStyle>
          <a:p>
            <a:pPr lvl="0"/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potenti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et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vitae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dolor, </a:t>
            </a:r>
            <a:r>
              <a:rPr lang="en-US" dirty="0" err="1"/>
              <a:t>finibus</a:t>
            </a:r>
            <a:r>
              <a:rPr lang="en-US" dirty="0"/>
              <a:t> in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etus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com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Quisquety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dolor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ornare</a:t>
            </a:r>
            <a:r>
              <a:rPr lang="en-US" dirty="0"/>
              <a:t> at </a:t>
            </a:r>
            <a:r>
              <a:rPr lang="en-US" dirty="0" err="1"/>
              <a:t>commodo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, un semper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, </a:t>
            </a:r>
            <a:r>
              <a:rPr lang="en-US" dirty="0" err="1"/>
              <a:t>nunc</a:t>
            </a:r>
            <a:r>
              <a:rPr lang="en-US" dirty="0"/>
              <a:t> vitae dictum </a:t>
            </a:r>
            <a:r>
              <a:rPr lang="en-US" dirty="0" err="1"/>
              <a:t>pretium</a:t>
            </a:r>
            <a:r>
              <a:rPr lang="en-US" dirty="0"/>
              <a:t>,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sapien</a:t>
            </a:r>
            <a:r>
              <a:rPr lang="en-US" dirty="0"/>
              <a:t>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713289" y="2185433"/>
            <a:ext cx="3948112" cy="3491467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Condensed"/>
              </a:defRPr>
            </a:lvl1pPr>
          </a:lstStyle>
          <a:p>
            <a:pPr lvl="0"/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potenti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et </a:t>
            </a:r>
            <a:r>
              <a:rPr lang="en-US" dirty="0" err="1"/>
              <a:t>puri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vitae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dolor, </a:t>
            </a:r>
            <a:r>
              <a:rPr lang="en-US" dirty="0" err="1"/>
              <a:t>finibus</a:t>
            </a:r>
            <a:r>
              <a:rPr lang="en-US" dirty="0"/>
              <a:t> in </a:t>
            </a:r>
            <a:r>
              <a:rPr lang="en-US" dirty="0" err="1"/>
              <a:t>risus</a:t>
            </a:r>
            <a:r>
              <a:rPr lang="en-US" dirty="0"/>
              <a:t> et,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com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dolor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orn</a:t>
            </a:r>
            <a:r>
              <a:rPr lang="en-US" dirty="0"/>
              <a:t> at </a:t>
            </a:r>
            <a:r>
              <a:rPr lang="en-US" dirty="0" err="1"/>
              <a:t>commodo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, semper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Disse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, </a:t>
            </a:r>
            <a:r>
              <a:rPr lang="en-US" dirty="0" err="1"/>
              <a:t>nunc</a:t>
            </a:r>
            <a:r>
              <a:rPr lang="en-US" dirty="0"/>
              <a:t> vitae dictum </a:t>
            </a:r>
            <a:r>
              <a:rPr lang="en-US" dirty="0" err="1"/>
              <a:t>pretium</a:t>
            </a:r>
            <a:r>
              <a:rPr lang="en-US" dirty="0"/>
              <a:t>,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.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330200" y="2133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69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3: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219200"/>
            <a:ext cx="9144000" cy="4572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TITLE FOR A LIST HERE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004820" y="2006600"/>
            <a:ext cx="3180080" cy="38862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000" baseline="0">
                <a:solidFill>
                  <a:schemeClr val="tx2">
                    <a:lumMod val="75000"/>
                  </a:schemeClr>
                </a:solidFill>
                <a:latin typeface="ITC Franklin Gothic Std Book Compressed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  <a:p>
            <a:pPr lvl="0"/>
            <a:r>
              <a:rPr lang="en-US" dirty="0"/>
              <a:t>Et Su </a:t>
            </a:r>
            <a:r>
              <a:rPr lang="en-US" dirty="0" err="1"/>
              <a:t>Domine</a:t>
            </a:r>
            <a:r>
              <a:rPr lang="en-US" dirty="0"/>
              <a:t> Antes</a:t>
            </a:r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  <a:p>
            <a:pPr lvl="0"/>
            <a:r>
              <a:rPr lang="en-US" dirty="0"/>
              <a:t>Et Su </a:t>
            </a:r>
            <a:r>
              <a:rPr lang="en-US" dirty="0" err="1"/>
              <a:t>Domine</a:t>
            </a:r>
            <a:r>
              <a:rPr lang="en-US" dirty="0"/>
              <a:t> Antes</a:t>
            </a:r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</p:txBody>
      </p:sp>
    </p:spTree>
    <p:extLst>
      <p:ext uri="{BB962C8B-B14F-4D97-AF65-F5344CB8AC3E}">
        <p14:creationId xmlns:p14="http://schemas.microsoft.com/office/powerpoint/2010/main" val="224564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3: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6369"/>
            <a:ext cx="9144000" cy="50815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accent6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SHORT PARAGRAPH TEMPLATE TITLE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7800" y="2298700"/>
            <a:ext cx="6197600" cy="22733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Condensed"/>
              </a:defRPr>
            </a:lvl1pPr>
          </a:lstStyle>
          <a:p>
            <a:pPr lvl="0"/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potenti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et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vitae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dolor, </a:t>
            </a:r>
            <a:r>
              <a:rPr lang="en-US" dirty="0" err="1"/>
              <a:t>finibus</a:t>
            </a:r>
            <a:r>
              <a:rPr lang="en-US" dirty="0"/>
              <a:t> in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etus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com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Quisquety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dolor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ornare</a:t>
            </a:r>
            <a:r>
              <a:rPr lang="en-US" dirty="0"/>
              <a:t> at </a:t>
            </a:r>
            <a:r>
              <a:rPr lang="en-US" dirty="0" err="1"/>
              <a:t>commodo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, un semper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, </a:t>
            </a:r>
            <a:r>
              <a:rPr lang="en-US" dirty="0" err="1"/>
              <a:t>nunc</a:t>
            </a:r>
            <a:r>
              <a:rPr lang="en-US" dirty="0"/>
              <a:t> vitae dictum </a:t>
            </a:r>
            <a:r>
              <a:rPr lang="en-US" dirty="0" err="1"/>
              <a:t>pretium</a:t>
            </a:r>
            <a:r>
              <a:rPr lang="en-US" dirty="0"/>
              <a:t>,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sapien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non ant. Lore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lunpt</a:t>
            </a:r>
            <a:r>
              <a:rPr lang="en-US" dirty="0"/>
              <a:t> and </a:t>
            </a:r>
            <a:r>
              <a:rPr lang="en-US" dirty="0" err="1"/>
              <a:t>ishlam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etus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3803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3: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244600"/>
            <a:ext cx="9144000" cy="4572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TITLE FOR A TABLE HERE</a:t>
            </a:r>
          </a:p>
        </p:txBody>
      </p:sp>
    </p:spTree>
    <p:extLst>
      <p:ext uri="{BB962C8B-B14F-4D97-AF65-F5344CB8AC3E}">
        <p14:creationId xmlns:p14="http://schemas.microsoft.com/office/powerpoint/2010/main" val="999967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3: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775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889000" y="660400"/>
            <a:ext cx="7454900" cy="49657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/>
              <a:t>Drag/Insert Image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89000" y="5786967"/>
            <a:ext cx="4851400" cy="40216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 baseline="0">
                <a:solidFill>
                  <a:schemeClr val="tx2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TITLE FOR IMAGE HERE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889000" y="6189127"/>
            <a:ext cx="7454900" cy="355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 baseline="0">
                <a:solidFill>
                  <a:schemeClr val="tx2">
                    <a:lumMod val="75000"/>
                  </a:schemeClr>
                </a:solidFill>
                <a:latin typeface="ITC Franklin Gothic Std Book Compressed"/>
              </a:defRPr>
            </a:lvl1pPr>
          </a:lstStyle>
          <a:p>
            <a:pPr lvl="0"/>
            <a:r>
              <a:rPr lang="en-US" dirty="0"/>
              <a:t>Subtitle And Description For Image Here</a:t>
            </a:r>
          </a:p>
        </p:txBody>
      </p:sp>
    </p:spTree>
    <p:extLst>
      <p:ext uri="{BB962C8B-B14F-4D97-AF65-F5344CB8AC3E}">
        <p14:creationId xmlns:p14="http://schemas.microsoft.com/office/powerpoint/2010/main" val="131956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205923" y="1473518"/>
            <a:ext cx="4823778" cy="521938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4400" baseline="3000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Extra Compressed"/>
              </a:defRPr>
            </a:lvl1pPr>
          </a:lstStyle>
          <a:p>
            <a:pPr lvl="0"/>
            <a:r>
              <a:rPr lang="en-US" dirty="0"/>
              <a:t>1. Introduction Title Placed Here</a:t>
            </a:r>
          </a:p>
          <a:p>
            <a:pPr lvl="0"/>
            <a:r>
              <a:rPr lang="en-US" dirty="0"/>
              <a:t>2. Purpose Title Here</a:t>
            </a:r>
          </a:p>
          <a:p>
            <a:pPr lvl="0"/>
            <a:r>
              <a:rPr lang="en-US" dirty="0"/>
              <a:t>3. Description Title Would Go Here</a:t>
            </a:r>
          </a:p>
          <a:p>
            <a:pPr lvl="0"/>
            <a:r>
              <a:rPr lang="en-US" dirty="0"/>
              <a:t>4.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Etam</a:t>
            </a:r>
            <a:r>
              <a:rPr lang="en-US" dirty="0"/>
              <a:t> Would Go Here</a:t>
            </a:r>
          </a:p>
          <a:p>
            <a:pPr lvl="0"/>
            <a:r>
              <a:rPr lang="en-US" dirty="0"/>
              <a:t>5. </a:t>
            </a:r>
            <a:r>
              <a:rPr lang="en-US" dirty="0" err="1"/>
              <a:t>Ipsum</a:t>
            </a:r>
            <a:r>
              <a:rPr lang="en-US" dirty="0"/>
              <a:t> Dolor Would Go Here</a:t>
            </a:r>
          </a:p>
          <a:p>
            <a:pPr lvl="0"/>
            <a:r>
              <a:rPr lang="en-US" dirty="0"/>
              <a:t>6. Methodology Would Be Placed Here</a:t>
            </a:r>
          </a:p>
          <a:p>
            <a:pPr lvl="0"/>
            <a:r>
              <a:rPr lang="en-US" dirty="0"/>
              <a:t>7. Research Title Would Go Here</a:t>
            </a:r>
          </a:p>
          <a:p>
            <a:pPr lvl="0"/>
            <a:r>
              <a:rPr lang="en-US" dirty="0"/>
              <a:t>8. Findings Another Title Would Go Here</a:t>
            </a:r>
          </a:p>
        </p:txBody>
      </p:sp>
    </p:spTree>
    <p:extLst>
      <p:ext uri="{BB962C8B-B14F-4D97-AF65-F5344CB8AC3E}">
        <p14:creationId xmlns:p14="http://schemas.microsoft.com/office/powerpoint/2010/main" val="353082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2: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3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2: lo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4069"/>
            <a:ext cx="9144000" cy="50815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accent6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LONG PARAGRAPH TEMPLATE TITLE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84188" y="1817688"/>
            <a:ext cx="4064721" cy="3567112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Condensed"/>
              </a:defRPr>
            </a:lvl1pPr>
          </a:lstStyle>
          <a:p>
            <a:pPr lvl="0"/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potenti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et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vitae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dolor, </a:t>
            </a:r>
            <a:r>
              <a:rPr lang="en-US" dirty="0" err="1"/>
              <a:t>finibus</a:t>
            </a:r>
            <a:r>
              <a:rPr lang="en-US" dirty="0"/>
              <a:t> in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etus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com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Quisquety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dolor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ornare</a:t>
            </a:r>
            <a:r>
              <a:rPr lang="en-US" dirty="0"/>
              <a:t> at </a:t>
            </a:r>
            <a:r>
              <a:rPr lang="en-US" dirty="0" err="1"/>
              <a:t>commodo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, un semper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, </a:t>
            </a:r>
            <a:r>
              <a:rPr lang="en-US" dirty="0" err="1"/>
              <a:t>nunc</a:t>
            </a:r>
            <a:r>
              <a:rPr lang="en-US" dirty="0"/>
              <a:t> vitae dictum </a:t>
            </a:r>
            <a:r>
              <a:rPr lang="en-US" dirty="0" err="1"/>
              <a:t>pretium</a:t>
            </a:r>
            <a:r>
              <a:rPr lang="en-US" dirty="0"/>
              <a:t>,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sapien</a:t>
            </a:r>
            <a:r>
              <a:rPr lang="en-US" dirty="0"/>
              <a:t>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713289" y="1817688"/>
            <a:ext cx="3948112" cy="3567112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Condensed"/>
              </a:defRPr>
            </a:lvl1pPr>
          </a:lstStyle>
          <a:p>
            <a:pPr lvl="0"/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potenti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et </a:t>
            </a:r>
            <a:r>
              <a:rPr lang="en-US" dirty="0" err="1"/>
              <a:t>puri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vitae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dolor, </a:t>
            </a:r>
            <a:r>
              <a:rPr lang="en-US" dirty="0" err="1"/>
              <a:t>finibus</a:t>
            </a:r>
            <a:r>
              <a:rPr lang="en-US" dirty="0"/>
              <a:t> in </a:t>
            </a:r>
            <a:r>
              <a:rPr lang="en-US" dirty="0" err="1"/>
              <a:t>risus</a:t>
            </a:r>
            <a:r>
              <a:rPr lang="en-US" dirty="0"/>
              <a:t> et,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com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et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dolor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orn</a:t>
            </a:r>
            <a:r>
              <a:rPr lang="en-US" dirty="0"/>
              <a:t> at </a:t>
            </a:r>
            <a:r>
              <a:rPr lang="en-US" dirty="0" err="1"/>
              <a:t>commodo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, semper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Disse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, </a:t>
            </a:r>
            <a:r>
              <a:rPr lang="en-US" dirty="0" err="1"/>
              <a:t>nunc</a:t>
            </a:r>
            <a:r>
              <a:rPr lang="en-US" dirty="0"/>
              <a:t> vitae dictum </a:t>
            </a:r>
            <a:r>
              <a:rPr lang="en-US" dirty="0" err="1"/>
              <a:t>pretium</a:t>
            </a:r>
            <a:r>
              <a:rPr lang="en-US" dirty="0"/>
              <a:t>,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75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2: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004820" y="1689100"/>
            <a:ext cx="3180080" cy="40132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000" baseline="0">
                <a:solidFill>
                  <a:schemeClr val="tx2">
                    <a:lumMod val="75000"/>
                  </a:schemeClr>
                </a:solidFill>
                <a:latin typeface="ITC Franklin Gothic Std Book Compressed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  <a:p>
            <a:pPr lvl="0"/>
            <a:r>
              <a:rPr lang="en-US" dirty="0"/>
              <a:t>Et Su </a:t>
            </a:r>
            <a:r>
              <a:rPr lang="en-US" dirty="0" err="1"/>
              <a:t>Domine</a:t>
            </a:r>
            <a:r>
              <a:rPr lang="en-US" dirty="0"/>
              <a:t> Antes</a:t>
            </a:r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  <a:p>
            <a:pPr lvl="0"/>
            <a:r>
              <a:rPr lang="en-US" dirty="0"/>
              <a:t>Et Su </a:t>
            </a:r>
            <a:r>
              <a:rPr lang="en-US" dirty="0" err="1"/>
              <a:t>Domine</a:t>
            </a:r>
            <a:r>
              <a:rPr lang="en-US" dirty="0"/>
              <a:t> Antes</a:t>
            </a:r>
          </a:p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</a:p>
          <a:p>
            <a:pPr lvl="0"/>
            <a:r>
              <a:rPr lang="en-US" dirty="0" err="1"/>
              <a:t>Ishnack</a:t>
            </a:r>
            <a:r>
              <a:rPr lang="en-US" dirty="0"/>
              <a:t> Mansions Epson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22300"/>
            <a:ext cx="9144000" cy="4572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TITLE FOR A LIST HERE</a:t>
            </a:r>
          </a:p>
        </p:txBody>
      </p:sp>
    </p:spTree>
    <p:extLst>
      <p:ext uri="{BB962C8B-B14F-4D97-AF65-F5344CB8AC3E}">
        <p14:creationId xmlns:p14="http://schemas.microsoft.com/office/powerpoint/2010/main" val="659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2: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4069"/>
            <a:ext cx="9144000" cy="50815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accent6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SHORT PARAGRAPH TEMPLATE TITLE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7800" y="1816100"/>
            <a:ext cx="6197600" cy="22733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ITC Franklin Gothic Std Book Condensed"/>
              </a:defRPr>
            </a:lvl1pPr>
          </a:lstStyle>
          <a:p>
            <a:pPr lvl="0"/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potenti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et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vitae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 </a:t>
            </a:r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dolor, </a:t>
            </a:r>
            <a:r>
              <a:rPr lang="en-US" dirty="0" err="1"/>
              <a:t>finibus</a:t>
            </a:r>
            <a:r>
              <a:rPr lang="en-US" dirty="0"/>
              <a:t> in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etus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com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,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Quisquety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dolor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, </a:t>
            </a:r>
            <a:r>
              <a:rPr lang="en-US" dirty="0" err="1"/>
              <a:t>ornare</a:t>
            </a:r>
            <a:r>
              <a:rPr lang="en-US" dirty="0"/>
              <a:t> at </a:t>
            </a:r>
            <a:r>
              <a:rPr lang="en-US" dirty="0" err="1"/>
              <a:t>commodo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, un semper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Suspendisse</a:t>
            </a:r>
            <a:r>
              <a:rPr lang="en-US" dirty="0"/>
              <a:t> </a:t>
            </a:r>
            <a:r>
              <a:rPr lang="en-US" dirty="0" err="1"/>
              <a:t>rhoncus</a:t>
            </a:r>
            <a:r>
              <a:rPr lang="en-US" dirty="0"/>
              <a:t>, </a:t>
            </a:r>
            <a:r>
              <a:rPr lang="en-US" dirty="0" err="1"/>
              <a:t>nunc</a:t>
            </a:r>
            <a:r>
              <a:rPr lang="en-US" dirty="0"/>
              <a:t> vitae dictum </a:t>
            </a:r>
            <a:r>
              <a:rPr lang="en-US" dirty="0" err="1"/>
              <a:t>pretium</a:t>
            </a:r>
            <a:r>
              <a:rPr lang="en-US" dirty="0"/>
              <a:t>,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convallis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sapien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non ant. Lore </a:t>
            </a:r>
            <a:r>
              <a:rPr lang="en-US" dirty="0" err="1"/>
              <a:t>ipsum</a:t>
            </a:r>
            <a:r>
              <a:rPr lang="en-US" dirty="0"/>
              <a:t> </a:t>
            </a:r>
            <a:r>
              <a:rPr lang="en-US" dirty="0" err="1"/>
              <a:t>lunpt</a:t>
            </a:r>
            <a:r>
              <a:rPr lang="en-US" dirty="0"/>
              <a:t> and </a:t>
            </a:r>
            <a:r>
              <a:rPr lang="en-US" dirty="0" err="1"/>
              <a:t>ishlam</a:t>
            </a:r>
            <a:r>
              <a:rPr lang="en-US" dirty="0"/>
              <a:t>. </a:t>
            </a:r>
            <a:r>
              <a:rPr lang="en-US" dirty="0" err="1"/>
              <a:t>Nunc</a:t>
            </a:r>
            <a:r>
              <a:rPr lang="en-US" dirty="0"/>
              <a:t> vitae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etus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512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2: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2300"/>
            <a:ext cx="9144000" cy="4572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ITC Franklin Gothic Std Demi Compressed"/>
              </a:defRPr>
            </a:lvl1pPr>
          </a:lstStyle>
          <a:p>
            <a:pPr lvl="0"/>
            <a:r>
              <a:rPr lang="en-US" dirty="0"/>
              <a:t>TITLE FOR A TABLE HERE</a:t>
            </a:r>
          </a:p>
        </p:txBody>
      </p:sp>
    </p:spTree>
    <p:extLst>
      <p:ext uri="{BB962C8B-B14F-4D97-AF65-F5344CB8AC3E}">
        <p14:creationId xmlns:p14="http://schemas.microsoft.com/office/powerpoint/2010/main" val="258330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2: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597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3: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4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emf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imary_full_color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696" y="5855111"/>
            <a:ext cx="1980184" cy="4778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-10160"/>
            <a:ext cx="9144000" cy="5232400"/>
          </a:xfrm>
          <a:prstGeom prst="rect">
            <a:avLst/>
          </a:prstGeom>
          <a:solidFill>
            <a:srgbClr val="01215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158"/>
              </a:solidFill>
            </a:endParaRPr>
          </a:p>
        </p:txBody>
      </p:sp>
      <p:pic>
        <p:nvPicPr>
          <p:cNvPr id="13" name="Picture 12" descr="dotted_line_white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37"/>
          <a:stretch/>
        </p:blipFill>
        <p:spPr>
          <a:xfrm>
            <a:off x="868947" y="3207552"/>
            <a:ext cx="7486316" cy="28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5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ntents_orang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61" y="494928"/>
            <a:ext cx="2783767" cy="213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08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-14711" y="5978147"/>
            <a:ext cx="9170081" cy="936363"/>
          </a:xfrm>
          <a:custGeom>
            <a:avLst/>
            <a:gdLst>
              <a:gd name="connsiteX0" fmla="*/ 0 w 9144000"/>
              <a:gd name="connsiteY0" fmla="*/ 0 h 854363"/>
              <a:gd name="connsiteX1" fmla="*/ 9144000 w 9144000"/>
              <a:gd name="connsiteY1" fmla="*/ 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82100"/>
              <a:gd name="connsiteY0" fmla="*/ 0 h 854363"/>
              <a:gd name="connsiteX1" fmla="*/ 9182100 w 9182100"/>
              <a:gd name="connsiteY1" fmla="*/ 342900 h 854363"/>
              <a:gd name="connsiteX2" fmla="*/ 9144000 w 9182100"/>
              <a:gd name="connsiteY2" fmla="*/ 854363 h 854363"/>
              <a:gd name="connsiteX3" fmla="*/ 0 w 9182100"/>
              <a:gd name="connsiteY3" fmla="*/ 854363 h 854363"/>
              <a:gd name="connsiteX4" fmla="*/ 0 w 9182100"/>
              <a:gd name="connsiteY4" fmla="*/ 0 h 854363"/>
              <a:gd name="connsiteX0" fmla="*/ 0 w 9144000"/>
              <a:gd name="connsiteY0" fmla="*/ 0 h 854363"/>
              <a:gd name="connsiteX1" fmla="*/ 9104113 w 9144000"/>
              <a:gd name="connsiteY1" fmla="*/ 34290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48677"/>
              <a:gd name="connsiteY0" fmla="*/ 0 h 854363"/>
              <a:gd name="connsiteX1" fmla="*/ 9148677 w 9148677"/>
              <a:gd name="connsiteY1" fmla="*/ 220361 h 854363"/>
              <a:gd name="connsiteX2" fmla="*/ 9144000 w 9148677"/>
              <a:gd name="connsiteY2" fmla="*/ 854363 h 854363"/>
              <a:gd name="connsiteX3" fmla="*/ 0 w 9148677"/>
              <a:gd name="connsiteY3" fmla="*/ 854363 h 854363"/>
              <a:gd name="connsiteX4" fmla="*/ 0 w 9148677"/>
              <a:gd name="connsiteY4" fmla="*/ 0 h 854363"/>
              <a:gd name="connsiteX0" fmla="*/ 0 w 9155141"/>
              <a:gd name="connsiteY0" fmla="*/ 0 h 887783"/>
              <a:gd name="connsiteX1" fmla="*/ 9148677 w 9155141"/>
              <a:gd name="connsiteY1" fmla="*/ 220361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0 w 9155141"/>
              <a:gd name="connsiteY0" fmla="*/ 0 h 887783"/>
              <a:gd name="connsiteX1" fmla="*/ 9148677 w 9155141"/>
              <a:gd name="connsiteY1" fmla="*/ 26126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29883 w 9155141"/>
              <a:gd name="connsiteY0" fmla="*/ 257757 h 861657"/>
              <a:gd name="connsiteX1" fmla="*/ 9148677 w 9155141"/>
              <a:gd name="connsiteY1" fmla="*/ 0 h 861657"/>
              <a:gd name="connsiteX2" fmla="*/ 9155141 w 9155141"/>
              <a:gd name="connsiteY2" fmla="*/ 861657 h 861657"/>
              <a:gd name="connsiteX3" fmla="*/ 0 w 9155141"/>
              <a:gd name="connsiteY3" fmla="*/ 828237 h 861657"/>
              <a:gd name="connsiteX4" fmla="*/ 29883 w 9155141"/>
              <a:gd name="connsiteY4" fmla="*/ 257757 h 861657"/>
              <a:gd name="connsiteX0" fmla="*/ 29883 w 9155141"/>
              <a:gd name="connsiteY0" fmla="*/ 332463 h 936363"/>
              <a:gd name="connsiteX1" fmla="*/ 9148677 w 9155141"/>
              <a:gd name="connsiteY1" fmla="*/ 0 h 936363"/>
              <a:gd name="connsiteX2" fmla="*/ 9155141 w 9155141"/>
              <a:gd name="connsiteY2" fmla="*/ 936363 h 936363"/>
              <a:gd name="connsiteX3" fmla="*/ 0 w 9155141"/>
              <a:gd name="connsiteY3" fmla="*/ 902943 h 936363"/>
              <a:gd name="connsiteX4" fmla="*/ 29883 w 9155141"/>
              <a:gd name="connsiteY4" fmla="*/ 332463 h 936363"/>
              <a:gd name="connsiteX0" fmla="*/ 0 w 9170081"/>
              <a:gd name="connsiteY0" fmla="*/ 2726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272698 h 936363"/>
              <a:gd name="connsiteX0" fmla="*/ 0 w 9170081"/>
              <a:gd name="connsiteY0" fmla="*/ 3742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374298 h 93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081" h="936363">
                <a:moveTo>
                  <a:pt x="0" y="374298"/>
                </a:moveTo>
                <a:lnTo>
                  <a:pt x="9163617" y="0"/>
                </a:lnTo>
                <a:cubicBezTo>
                  <a:pt x="9165772" y="222474"/>
                  <a:pt x="9167926" y="713889"/>
                  <a:pt x="9170081" y="936363"/>
                </a:cubicBezTo>
                <a:lnTo>
                  <a:pt x="14940" y="902943"/>
                </a:lnTo>
                <a:lnTo>
                  <a:pt x="0" y="374298"/>
                </a:lnTo>
                <a:close/>
              </a:path>
            </a:pathLst>
          </a:custGeom>
          <a:solidFill>
            <a:srgbClr val="012158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VA_Primary_whi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771" y="6324412"/>
            <a:ext cx="1353129" cy="333562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5564" y="64602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aseline="0">
                <a:solidFill>
                  <a:schemeClr val="bg1"/>
                </a:solidFill>
                <a:latin typeface="ITC Franklin Gothic Std Book Extra Compressed"/>
              </a:defRPr>
            </a:lvl1pPr>
          </a:lstStyle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6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59" r:id="rId2"/>
    <p:sldLayoutId id="2147483660" r:id="rId3"/>
    <p:sldLayoutId id="2147483662" r:id="rId4"/>
    <p:sldLayoutId id="2147483663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ounds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" r="15387" b="-16499"/>
          <a:stretch/>
        </p:blipFill>
        <p:spPr>
          <a:xfrm>
            <a:off x="-1" y="0"/>
            <a:ext cx="9155371" cy="7569200"/>
          </a:xfrm>
          <a:prstGeom prst="rect">
            <a:avLst/>
          </a:prstGeom>
        </p:spPr>
      </p:pic>
      <p:sp>
        <p:nvSpPr>
          <p:cNvPr id="8" name="Rectangle 3"/>
          <p:cNvSpPr/>
          <p:nvPr userDrawn="1"/>
        </p:nvSpPr>
        <p:spPr>
          <a:xfrm>
            <a:off x="-14711" y="5978147"/>
            <a:ext cx="9170081" cy="936363"/>
          </a:xfrm>
          <a:custGeom>
            <a:avLst/>
            <a:gdLst>
              <a:gd name="connsiteX0" fmla="*/ 0 w 9144000"/>
              <a:gd name="connsiteY0" fmla="*/ 0 h 854363"/>
              <a:gd name="connsiteX1" fmla="*/ 9144000 w 9144000"/>
              <a:gd name="connsiteY1" fmla="*/ 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82100"/>
              <a:gd name="connsiteY0" fmla="*/ 0 h 854363"/>
              <a:gd name="connsiteX1" fmla="*/ 9182100 w 9182100"/>
              <a:gd name="connsiteY1" fmla="*/ 342900 h 854363"/>
              <a:gd name="connsiteX2" fmla="*/ 9144000 w 9182100"/>
              <a:gd name="connsiteY2" fmla="*/ 854363 h 854363"/>
              <a:gd name="connsiteX3" fmla="*/ 0 w 9182100"/>
              <a:gd name="connsiteY3" fmla="*/ 854363 h 854363"/>
              <a:gd name="connsiteX4" fmla="*/ 0 w 9182100"/>
              <a:gd name="connsiteY4" fmla="*/ 0 h 854363"/>
              <a:gd name="connsiteX0" fmla="*/ 0 w 9144000"/>
              <a:gd name="connsiteY0" fmla="*/ 0 h 854363"/>
              <a:gd name="connsiteX1" fmla="*/ 9104113 w 9144000"/>
              <a:gd name="connsiteY1" fmla="*/ 34290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48677"/>
              <a:gd name="connsiteY0" fmla="*/ 0 h 854363"/>
              <a:gd name="connsiteX1" fmla="*/ 9148677 w 9148677"/>
              <a:gd name="connsiteY1" fmla="*/ 220361 h 854363"/>
              <a:gd name="connsiteX2" fmla="*/ 9144000 w 9148677"/>
              <a:gd name="connsiteY2" fmla="*/ 854363 h 854363"/>
              <a:gd name="connsiteX3" fmla="*/ 0 w 9148677"/>
              <a:gd name="connsiteY3" fmla="*/ 854363 h 854363"/>
              <a:gd name="connsiteX4" fmla="*/ 0 w 9148677"/>
              <a:gd name="connsiteY4" fmla="*/ 0 h 854363"/>
              <a:gd name="connsiteX0" fmla="*/ 0 w 9155141"/>
              <a:gd name="connsiteY0" fmla="*/ 0 h 887783"/>
              <a:gd name="connsiteX1" fmla="*/ 9148677 w 9155141"/>
              <a:gd name="connsiteY1" fmla="*/ 220361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0 w 9155141"/>
              <a:gd name="connsiteY0" fmla="*/ 0 h 887783"/>
              <a:gd name="connsiteX1" fmla="*/ 9148677 w 9155141"/>
              <a:gd name="connsiteY1" fmla="*/ 26126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29883 w 9155141"/>
              <a:gd name="connsiteY0" fmla="*/ 257757 h 861657"/>
              <a:gd name="connsiteX1" fmla="*/ 9148677 w 9155141"/>
              <a:gd name="connsiteY1" fmla="*/ 0 h 861657"/>
              <a:gd name="connsiteX2" fmla="*/ 9155141 w 9155141"/>
              <a:gd name="connsiteY2" fmla="*/ 861657 h 861657"/>
              <a:gd name="connsiteX3" fmla="*/ 0 w 9155141"/>
              <a:gd name="connsiteY3" fmla="*/ 828237 h 861657"/>
              <a:gd name="connsiteX4" fmla="*/ 29883 w 9155141"/>
              <a:gd name="connsiteY4" fmla="*/ 257757 h 861657"/>
              <a:gd name="connsiteX0" fmla="*/ 29883 w 9155141"/>
              <a:gd name="connsiteY0" fmla="*/ 332463 h 936363"/>
              <a:gd name="connsiteX1" fmla="*/ 9148677 w 9155141"/>
              <a:gd name="connsiteY1" fmla="*/ 0 h 936363"/>
              <a:gd name="connsiteX2" fmla="*/ 9155141 w 9155141"/>
              <a:gd name="connsiteY2" fmla="*/ 936363 h 936363"/>
              <a:gd name="connsiteX3" fmla="*/ 0 w 9155141"/>
              <a:gd name="connsiteY3" fmla="*/ 902943 h 936363"/>
              <a:gd name="connsiteX4" fmla="*/ 29883 w 9155141"/>
              <a:gd name="connsiteY4" fmla="*/ 332463 h 936363"/>
              <a:gd name="connsiteX0" fmla="*/ 0 w 9170081"/>
              <a:gd name="connsiteY0" fmla="*/ 2726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272698 h 936363"/>
              <a:gd name="connsiteX0" fmla="*/ 0 w 9170081"/>
              <a:gd name="connsiteY0" fmla="*/ 3742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374298 h 93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081" h="936363">
                <a:moveTo>
                  <a:pt x="0" y="374298"/>
                </a:moveTo>
                <a:lnTo>
                  <a:pt x="9163617" y="0"/>
                </a:lnTo>
                <a:cubicBezTo>
                  <a:pt x="9165772" y="222474"/>
                  <a:pt x="9167926" y="713889"/>
                  <a:pt x="9170081" y="936363"/>
                </a:cubicBezTo>
                <a:lnTo>
                  <a:pt x="14940" y="902943"/>
                </a:lnTo>
                <a:lnTo>
                  <a:pt x="0" y="374298"/>
                </a:lnTo>
                <a:close/>
              </a:path>
            </a:pathLst>
          </a:custGeom>
          <a:solidFill>
            <a:srgbClr val="012158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UVA_Primary_white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771" y="6324412"/>
            <a:ext cx="1353129" cy="33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7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-14711" y="5978147"/>
            <a:ext cx="9170081" cy="936363"/>
          </a:xfrm>
          <a:custGeom>
            <a:avLst/>
            <a:gdLst>
              <a:gd name="connsiteX0" fmla="*/ 0 w 9144000"/>
              <a:gd name="connsiteY0" fmla="*/ 0 h 854363"/>
              <a:gd name="connsiteX1" fmla="*/ 9144000 w 9144000"/>
              <a:gd name="connsiteY1" fmla="*/ 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82100"/>
              <a:gd name="connsiteY0" fmla="*/ 0 h 854363"/>
              <a:gd name="connsiteX1" fmla="*/ 9182100 w 9182100"/>
              <a:gd name="connsiteY1" fmla="*/ 342900 h 854363"/>
              <a:gd name="connsiteX2" fmla="*/ 9144000 w 9182100"/>
              <a:gd name="connsiteY2" fmla="*/ 854363 h 854363"/>
              <a:gd name="connsiteX3" fmla="*/ 0 w 9182100"/>
              <a:gd name="connsiteY3" fmla="*/ 854363 h 854363"/>
              <a:gd name="connsiteX4" fmla="*/ 0 w 9182100"/>
              <a:gd name="connsiteY4" fmla="*/ 0 h 854363"/>
              <a:gd name="connsiteX0" fmla="*/ 0 w 9144000"/>
              <a:gd name="connsiteY0" fmla="*/ 0 h 854363"/>
              <a:gd name="connsiteX1" fmla="*/ 9104113 w 9144000"/>
              <a:gd name="connsiteY1" fmla="*/ 34290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48677"/>
              <a:gd name="connsiteY0" fmla="*/ 0 h 854363"/>
              <a:gd name="connsiteX1" fmla="*/ 9148677 w 9148677"/>
              <a:gd name="connsiteY1" fmla="*/ 220361 h 854363"/>
              <a:gd name="connsiteX2" fmla="*/ 9144000 w 9148677"/>
              <a:gd name="connsiteY2" fmla="*/ 854363 h 854363"/>
              <a:gd name="connsiteX3" fmla="*/ 0 w 9148677"/>
              <a:gd name="connsiteY3" fmla="*/ 854363 h 854363"/>
              <a:gd name="connsiteX4" fmla="*/ 0 w 9148677"/>
              <a:gd name="connsiteY4" fmla="*/ 0 h 854363"/>
              <a:gd name="connsiteX0" fmla="*/ 0 w 9155141"/>
              <a:gd name="connsiteY0" fmla="*/ 0 h 887783"/>
              <a:gd name="connsiteX1" fmla="*/ 9148677 w 9155141"/>
              <a:gd name="connsiteY1" fmla="*/ 220361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0 w 9155141"/>
              <a:gd name="connsiteY0" fmla="*/ 0 h 887783"/>
              <a:gd name="connsiteX1" fmla="*/ 9148677 w 9155141"/>
              <a:gd name="connsiteY1" fmla="*/ 26126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29883 w 9155141"/>
              <a:gd name="connsiteY0" fmla="*/ 257757 h 861657"/>
              <a:gd name="connsiteX1" fmla="*/ 9148677 w 9155141"/>
              <a:gd name="connsiteY1" fmla="*/ 0 h 861657"/>
              <a:gd name="connsiteX2" fmla="*/ 9155141 w 9155141"/>
              <a:gd name="connsiteY2" fmla="*/ 861657 h 861657"/>
              <a:gd name="connsiteX3" fmla="*/ 0 w 9155141"/>
              <a:gd name="connsiteY3" fmla="*/ 828237 h 861657"/>
              <a:gd name="connsiteX4" fmla="*/ 29883 w 9155141"/>
              <a:gd name="connsiteY4" fmla="*/ 257757 h 861657"/>
              <a:gd name="connsiteX0" fmla="*/ 29883 w 9155141"/>
              <a:gd name="connsiteY0" fmla="*/ 332463 h 936363"/>
              <a:gd name="connsiteX1" fmla="*/ 9148677 w 9155141"/>
              <a:gd name="connsiteY1" fmla="*/ 0 h 936363"/>
              <a:gd name="connsiteX2" fmla="*/ 9155141 w 9155141"/>
              <a:gd name="connsiteY2" fmla="*/ 936363 h 936363"/>
              <a:gd name="connsiteX3" fmla="*/ 0 w 9155141"/>
              <a:gd name="connsiteY3" fmla="*/ 902943 h 936363"/>
              <a:gd name="connsiteX4" fmla="*/ 29883 w 9155141"/>
              <a:gd name="connsiteY4" fmla="*/ 332463 h 936363"/>
              <a:gd name="connsiteX0" fmla="*/ 0 w 9170081"/>
              <a:gd name="connsiteY0" fmla="*/ 2726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272698 h 936363"/>
              <a:gd name="connsiteX0" fmla="*/ 0 w 9170081"/>
              <a:gd name="connsiteY0" fmla="*/ 3742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374298 h 93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081" h="936363">
                <a:moveTo>
                  <a:pt x="0" y="374298"/>
                </a:moveTo>
                <a:lnTo>
                  <a:pt x="9163617" y="0"/>
                </a:lnTo>
                <a:cubicBezTo>
                  <a:pt x="9165772" y="222474"/>
                  <a:pt x="9167926" y="713889"/>
                  <a:pt x="9170081" y="936363"/>
                </a:cubicBezTo>
                <a:lnTo>
                  <a:pt x="14940" y="902943"/>
                </a:lnTo>
                <a:lnTo>
                  <a:pt x="0" y="374298"/>
                </a:lnTo>
                <a:close/>
              </a:path>
            </a:pathLst>
          </a:custGeom>
          <a:solidFill>
            <a:srgbClr val="012158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"/>
          <p:cNvSpPr/>
          <p:nvPr userDrawn="1"/>
        </p:nvSpPr>
        <p:spPr>
          <a:xfrm>
            <a:off x="1" y="0"/>
            <a:ext cx="9145300" cy="996305"/>
          </a:xfrm>
          <a:custGeom>
            <a:avLst/>
            <a:gdLst>
              <a:gd name="connsiteX0" fmla="*/ 0 w 9144000"/>
              <a:gd name="connsiteY0" fmla="*/ 0 h 727363"/>
              <a:gd name="connsiteX1" fmla="*/ 9144000 w 9144000"/>
              <a:gd name="connsiteY1" fmla="*/ 0 h 727363"/>
              <a:gd name="connsiteX2" fmla="*/ 9144000 w 9144000"/>
              <a:gd name="connsiteY2" fmla="*/ 727363 h 727363"/>
              <a:gd name="connsiteX3" fmla="*/ 0 w 9144000"/>
              <a:gd name="connsiteY3" fmla="*/ 727363 h 727363"/>
              <a:gd name="connsiteX4" fmla="*/ 0 w 9144000"/>
              <a:gd name="connsiteY4" fmla="*/ 0 h 727363"/>
              <a:gd name="connsiteX0" fmla="*/ 0 w 9155759"/>
              <a:gd name="connsiteY0" fmla="*/ 0 h 927253"/>
              <a:gd name="connsiteX1" fmla="*/ 9144000 w 9155759"/>
              <a:gd name="connsiteY1" fmla="*/ 0 h 927253"/>
              <a:gd name="connsiteX2" fmla="*/ 9155759 w 9155759"/>
              <a:gd name="connsiteY2" fmla="*/ 927253 h 927253"/>
              <a:gd name="connsiteX3" fmla="*/ 0 w 9155759"/>
              <a:gd name="connsiteY3" fmla="*/ 727363 h 927253"/>
              <a:gd name="connsiteX4" fmla="*/ 0 w 9155759"/>
              <a:gd name="connsiteY4" fmla="*/ 0 h 927253"/>
              <a:gd name="connsiteX0" fmla="*/ 0 w 9155759"/>
              <a:gd name="connsiteY0" fmla="*/ 0 h 936540"/>
              <a:gd name="connsiteX1" fmla="*/ 9144000 w 9155759"/>
              <a:gd name="connsiteY1" fmla="*/ 0 h 936540"/>
              <a:gd name="connsiteX2" fmla="*/ 9155759 w 9155759"/>
              <a:gd name="connsiteY2" fmla="*/ 927253 h 936540"/>
              <a:gd name="connsiteX3" fmla="*/ 29883 w 9155759"/>
              <a:gd name="connsiteY3" fmla="*/ 936540 h 936540"/>
              <a:gd name="connsiteX4" fmla="*/ 0 w 9155759"/>
              <a:gd name="connsiteY4" fmla="*/ 0 h 936540"/>
              <a:gd name="connsiteX0" fmla="*/ 0 w 9170700"/>
              <a:gd name="connsiteY0" fmla="*/ 0 h 936540"/>
              <a:gd name="connsiteX1" fmla="*/ 9144000 w 9170700"/>
              <a:gd name="connsiteY1" fmla="*/ 0 h 936540"/>
              <a:gd name="connsiteX2" fmla="*/ 9170700 w 9170700"/>
              <a:gd name="connsiteY2" fmla="*/ 747959 h 936540"/>
              <a:gd name="connsiteX3" fmla="*/ 29883 w 9170700"/>
              <a:gd name="connsiteY3" fmla="*/ 936540 h 936540"/>
              <a:gd name="connsiteX4" fmla="*/ 0 w 9170700"/>
              <a:gd name="connsiteY4" fmla="*/ 0 h 936540"/>
              <a:gd name="connsiteX0" fmla="*/ 44823 w 9215523"/>
              <a:gd name="connsiteY0" fmla="*/ 0 h 1041128"/>
              <a:gd name="connsiteX1" fmla="*/ 9188823 w 9215523"/>
              <a:gd name="connsiteY1" fmla="*/ 0 h 1041128"/>
              <a:gd name="connsiteX2" fmla="*/ 9215523 w 9215523"/>
              <a:gd name="connsiteY2" fmla="*/ 747959 h 1041128"/>
              <a:gd name="connsiteX3" fmla="*/ 0 w 9215523"/>
              <a:gd name="connsiteY3" fmla="*/ 1041128 h 1041128"/>
              <a:gd name="connsiteX4" fmla="*/ 44823 w 9215523"/>
              <a:gd name="connsiteY4" fmla="*/ 0 h 1041128"/>
              <a:gd name="connsiteX0" fmla="*/ 0 w 9170700"/>
              <a:gd name="connsiteY0" fmla="*/ 0 h 921599"/>
              <a:gd name="connsiteX1" fmla="*/ 9144000 w 9170700"/>
              <a:gd name="connsiteY1" fmla="*/ 0 h 921599"/>
              <a:gd name="connsiteX2" fmla="*/ 9170700 w 9170700"/>
              <a:gd name="connsiteY2" fmla="*/ 747959 h 921599"/>
              <a:gd name="connsiteX3" fmla="*/ 14942 w 9170700"/>
              <a:gd name="connsiteY3" fmla="*/ 921599 h 921599"/>
              <a:gd name="connsiteX4" fmla="*/ 0 w 9170700"/>
              <a:gd name="connsiteY4" fmla="*/ 0 h 921599"/>
              <a:gd name="connsiteX0" fmla="*/ 0 w 9170700"/>
              <a:gd name="connsiteY0" fmla="*/ 0 h 891717"/>
              <a:gd name="connsiteX1" fmla="*/ 9144000 w 9170700"/>
              <a:gd name="connsiteY1" fmla="*/ 0 h 891717"/>
              <a:gd name="connsiteX2" fmla="*/ 9170700 w 9170700"/>
              <a:gd name="connsiteY2" fmla="*/ 747959 h 891717"/>
              <a:gd name="connsiteX3" fmla="*/ 1 w 9170700"/>
              <a:gd name="connsiteY3" fmla="*/ 891717 h 891717"/>
              <a:gd name="connsiteX4" fmla="*/ 0 w 9170700"/>
              <a:gd name="connsiteY4" fmla="*/ 0 h 891717"/>
              <a:gd name="connsiteX0" fmla="*/ 0 w 9170700"/>
              <a:gd name="connsiteY0" fmla="*/ 0 h 891717"/>
              <a:gd name="connsiteX1" fmla="*/ 9144000 w 9170700"/>
              <a:gd name="connsiteY1" fmla="*/ 0 h 891717"/>
              <a:gd name="connsiteX2" fmla="*/ 9170700 w 9170700"/>
              <a:gd name="connsiteY2" fmla="*/ 628429 h 891717"/>
              <a:gd name="connsiteX3" fmla="*/ 1 w 9170700"/>
              <a:gd name="connsiteY3" fmla="*/ 891717 h 891717"/>
              <a:gd name="connsiteX4" fmla="*/ 0 w 9170700"/>
              <a:gd name="connsiteY4" fmla="*/ 0 h 891717"/>
              <a:gd name="connsiteX0" fmla="*/ 0 w 9170700"/>
              <a:gd name="connsiteY0" fmla="*/ 0 h 996305"/>
              <a:gd name="connsiteX1" fmla="*/ 9144000 w 9170700"/>
              <a:gd name="connsiteY1" fmla="*/ 0 h 996305"/>
              <a:gd name="connsiteX2" fmla="*/ 9170700 w 9170700"/>
              <a:gd name="connsiteY2" fmla="*/ 628429 h 996305"/>
              <a:gd name="connsiteX3" fmla="*/ 1 w 9170700"/>
              <a:gd name="connsiteY3" fmla="*/ 996305 h 996305"/>
              <a:gd name="connsiteX4" fmla="*/ 0 w 9170700"/>
              <a:gd name="connsiteY4" fmla="*/ 0 h 996305"/>
              <a:gd name="connsiteX0" fmla="*/ 0 w 9170700"/>
              <a:gd name="connsiteY0" fmla="*/ 0 h 996305"/>
              <a:gd name="connsiteX1" fmla="*/ 9144000 w 9170700"/>
              <a:gd name="connsiteY1" fmla="*/ 0 h 996305"/>
              <a:gd name="connsiteX2" fmla="*/ 9170700 w 9170700"/>
              <a:gd name="connsiteY2" fmla="*/ 553724 h 996305"/>
              <a:gd name="connsiteX3" fmla="*/ 1 w 9170700"/>
              <a:gd name="connsiteY3" fmla="*/ 996305 h 996305"/>
              <a:gd name="connsiteX4" fmla="*/ 0 w 9170700"/>
              <a:gd name="connsiteY4" fmla="*/ 0 h 996305"/>
              <a:gd name="connsiteX0" fmla="*/ 0 w 9144000"/>
              <a:gd name="connsiteY0" fmla="*/ 0 h 996305"/>
              <a:gd name="connsiteX1" fmla="*/ 9144000 w 9144000"/>
              <a:gd name="connsiteY1" fmla="*/ 0 h 996305"/>
              <a:gd name="connsiteX2" fmla="*/ 9132600 w 9144000"/>
              <a:gd name="connsiteY2" fmla="*/ 566424 h 996305"/>
              <a:gd name="connsiteX3" fmla="*/ 1 w 9144000"/>
              <a:gd name="connsiteY3" fmla="*/ 996305 h 996305"/>
              <a:gd name="connsiteX4" fmla="*/ 0 w 9144000"/>
              <a:gd name="connsiteY4" fmla="*/ 0 h 996305"/>
              <a:gd name="connsiteX0" fmla="*/ 0 w 9145300"/>
              <a:gd name="connsiteY0" fmla="*/ 0 h 996305"/>
              <a:gd name="connsiteX1" fmla="*/ 9144000 w 9145300"/>
              <a:gd name="connsiteY1" fmla="*/ 0 h 996305"/>
              <a:gd name="connsiteX2" fmla="*/ 9145300 w 9145300"/>
              <a:gd name="connsiteY2" fmla="*/ 566424 h 996305"/>
              <a:gd name="connsiteX3" fmla="*/ 1 w 9145300"/>
              <a:gd name="connsiteY3" fmla="*/ 996305 h 996305"/>
              <a:gd name="connsiteX4" fmla="*/ 0 w 9145300"/>
              <a:gd name="connsiteY4" fmla="*/ 0 h 99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5300" h="996305">
                <a:moveTo>
                  <a:pt x="0" y="0"/>
                </a:moveTo>
                <a:lnTo>
                  <a:pt x="9144000" y="0"/>
                </a:lnTo>
                <a:cubicBezTo>
                  <a:pt x="9144433" y="188808"/>
                  <a:pt x="9144867" y="377616"/>
                  <a:pt x="9145300" y="566424"/>
                </a:cubicBezTo>
                <a:lnTo>
                  <a:pt x="1" y="996305"/>
                </a:lnTo>
                <a:cubicBezTo>
                  <a:pt x="1" y="699066"/>
                  <a:pt x="0" y="297239"/>
                  <a:pt x="0" y="0"/>
                </a:cubicBezTo>
                <a:close/>
              </a:path>
            </a:pathLst>
          </a:custGeom>
          <a:solidFill>
            <a:srgbClr val="012158"/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UVA_Primary_whi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06" y="277922"/>
            <a:ext cx="1408412" cy="34719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5564" y="64602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aseline="0">
                <a:solidFill>
                  <a:schemeClr val="bg1"/>
                </a:solidFill>
                <a:latin typeface="ITC Franklin Gothic Std Book Extra Compressed"/>
              </a:defRPr>
            </a:lvl1pPr>
          </a:lstStyle>
          <a:p>
            <a:fld id="{0F418C06-167A-E646-9EF6-18275B625F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9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5" r:id="rId2"/>
    <p:sldLayoutId id="2147483666" r:id="rId3"/>
    <p:sldLayoutId id="2147483668" r:id="rId4"/>
    <p:sldLayoutId id="2147483669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ounds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" r="15387" b="-16499"/>
          <a:stretch/>
        </p:blipFill>
        <p:spPr>
          <a:xfrm>
            <a:off x="-1" y="0"/>
            <a:ext cx="9155371" cy="7569200"/>
          </a:xfrm>
          <a:prstGeom prst="rect">
            <a:avLst/>
          </a:prstGeom>
        </p:spPr>
      </p:pic>
      <p:pic>
        <p:nvPicPr>
          <p:cNvPr id="8" name="Picture 7" descr="grounds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" r="10121" b="-16499"/>
          <a:stretch/>
        </p:blipFill>
        <p:spPr>
          <a:xfrm>
            <a:off x="-14711" y="457200"/>
            <a:ext cx="9158711" cy="6974051"/>
          </a:xfrm>
          <a:prstGeom prst="rect">
            <a:avLst/>
          </a:prstGeom>
        </p:spPr>
      </p:pic>
      <p:sp>
        <p:nvSpPr>
          <p:cNvPr id="9" name="Rectangle 3"/>
          <p:cNvSpPr/>
          <p:nvPr userDrawn="1"/>
        </p:nvSpPr>
        <p:spPr>
          <a:xfrm>
            <a:off x="-14711" y="5978147"/>
            <a:ext cx="9170081" cy="936363"/>
          </a:xfrm>
          <a:custGeom>
            <a:avLst/>
            <a:gdLst>
              <a:gd name="connsiteX0" fmla="*/ 0 w 9144000"/>
              <a:gd name="connsiteY0" fmla="*/ 0 h 854363"/>
              <a:gd name="connsiteX1" fmla="*/ 9144000 w 9144000"/>
              <a:gd name="connsiteY1" fmla="*/ 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82100"/>
              <a:gd name="connsiteY0" fmla="*/ 0 h 854363"/>
              <a:gd name="connsiteX1" fmla="*/ 9182100 w 9182100"/>
              <a:gd name="connsiteY1" fmla="*/ 342900 h 854363"/>
              <a:gd name="connsiteX2" fmla="*/ 9144000 w 9182100"/>
              <a:gd name="connsiteY2" fmla="*/ 854363 h 854363"/>
              <a:gd name="connsiteX3" fmla="*/ 0 w 9182100"/>
              <a:gd name="connsiteY3" fmla="*/ 854363 h 854363"/>
              <a:gd name="connsiteX4" fmla="*/ 0 w 9182100"/>
              <a:gd name="connsiteY4" fmla="*/ 0 h 854363"/>
              <a:gd name="connsiteX0" fmla="*/ 0 w 9144000"/>
              <a:gd name="connsiteY0" fmla="*/ 0 h 854363"/>
              <a:gd name="connsiteX1" fmla="*/ 9104113 w 9144000"/>
              <a:gd name="connsiteY1" fmla="*/ 342900 h 854363"/>
              <a:gd name="connsiteX2" fmla="*/ 9144000 w 9144000"/>
              <a:gd name="connsiteY2" fmla="*/ 854363 h 854363"/>
              <a:gd name="connsiteX3" fmla="*/ 0 w 9144000"/>
              <a:gd name="connsiteY3" fmla="*/ 854363 h 854363"/>
              <a:gd name="connsiteX4" fmla="*/ 0 w 9144000"/>
              <a:gd name="connsiteY4" fmla="*/ 0 h 854363"/>
              <a:gd name="connsiteX0" fmla="*/ 0 w 9148677"/>
              <a:gd name="connsiteY0" fmla="*/ 0 h 854363"/>
              <a:gd name="connsiteX1" fmla="*/ 9148677 w 9148677"/>
              <a:gd name="connsiteY1" fmla="*/ 220361 h 854363"/>
              <a:gd name="connsiteX2" fmla="*/ 9144000 w 9148677"/>
              <a:gd name="connsiteY2" fmla="*/ 854363 h 854363"/>
              <a:gd name="connsiteX3" fmla="*/ 0 w 9148677"/>
              <a:gd name="connsiteY3" fmla="*/ 854363 h 854363"/>
              <a:gd name="connsiteX4" fmla="*/ 0 w 9148677"/>
              <a:gd name="connsiteY4" fmla="*/ 0 h 854363"/>
              <a:gd name="connsiteX0" fmla="*/ 0 w 9155141"/>
              <a:gd name="connsiteY0" fmla="*/ 0 h 887783"/>
              <a:gd name="connsiteX1" fmla="*/ 9148677 w 9155141"/>
              <a:gd name="connsiteY1" fmla="*/ 220361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0 w 9155141"/>
              <a:gd name="connsiteY0" fmla="*/ 0 h 887783"/>
              <a:gd name="connsiteX1" fmla="*/ 9148677 w 9155141"/>
              <a:gd name="connsiteY1" fmla="*/ 26126 h 887783"/>
              <a:gd name="connsiteX2" fmla="*/ 9155141 w 9155141"/>
              <a:gd name="connsiteY2" fmla="*/ 887783 h 887783"/>
              <a:gd name="connsiteX3" fmla="*/ 0 w 9155141"/>
              <a:gd name="connsiteY3" fmla="*/ 854363 h 887783"/>
              <a:gd name="connsiteX4" fmla="*/ 0 w 9155141"/>
              <a:gd name="connsiteY4" fmla="*/ 0 h 887783"/>
              <a:gd name="connsiteX0" fmla="*/ 29883 w 9155141"/>
              <a:gd name="connsiteY0" fmla="*/ 257757 h 861657"/>
              <a:gd name="connsiteX1" fmla="*/ 9148677 w 9155141"/>
              <a:gd name="connsiteY1" fmla="*/ 0 h 861657"/>
              <a:gd name="connsiteX2" fmla="*/ 9155141 w 9155141"/>
              <a:gd name="connsiteY2" fmla="*/ 861657 h 861657"/>
              <a:gd name="connsiteX3" fmla="*/ 0 w 9155141"/>
              <a:gd name="connsiteY3" fmla="*/ 828237 h 861657"/>
              <a:gd name="connsiteX4" fmla="*/ 29883 w 9155141"/>
              <a:gd name="connsiteY4" fmla="*/ 257757 h 861657"/>
              <a:gd name="connsiteX0" fmla="*/ 29883 w 9155141"/>
              <a:gd name="connsiteY0" fmla="*/ 332463 h 936363"/>
              <a:gd name="connsiteX1" fmla="*/ 9148677 w 9155141"/>
              <a:gd name="connsiteY1" fmla="*/ 0 h 936363"/>
              <a:gd name="connsiteX2" fmla="*/ 9155141 w 9155141"/>
              <a:gd name="connsiteY2" fmla="*/ 936363 h 936363"/>
              <a:gd name="connsiteX3" fmla="*/ 0 w 9155141"/>
              <a:gd name="connsiteY3" fmla="*/ 902943 h 936363"/>
              <a:gd name="connsiteX4" fmla="*/ 29883 w 9155141"/>
              <a:gd name="connsiteY4" fmla="*/ 332463 h 936363"/>
              <a:gd name="connsiteX0" fmla="*/ 0 w 9170081"/>
              <a:gd name="connsiteY0" fmla="*/ 2726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272698 h 936363"/>
              <a:gd name="connsiteX0" fmla="*/ 0 w 9170081"/>
              <a:gd name="connsiteY0" fmla="*/ 374298 h 936363"/>
              <a:gd name="connsiteX1" fmla="*/ 9163617 w 9170081"/>
              <a:gd name="connsiteY1" fmla="*/ 0 h 936363"/>
              <a:gd name="connsiteX2" fmla="*/ 9170081 w 9170081"/>
              <a:gd name="connsiteY2" fmla="*/ 936363 h 936363"/>
              <a:gd name="connsiteX3" fmla="*/ 14940 w 9170081"/>
              <a:gd name="connsiteY3" fmla="*/ 902943 h 936363"/>
              <a:gd name="connsiteX4" fmla="*/ 0 w 9170081"/>
              <a:gd name="connsiteY4" fmla="*/ 374298 h 93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081" h="936363">
                <a:moveTo>
                  <a:pt x="0" y="374298"/>
                </a:moveTo>
                <a:lnTo>
                  <a:pt x="9163617" y="0"/>
                </a:lnTo>
                <a:cubicBezTo>
                  <a:pt x="9165772" y="222474"/>
                  <a:pt x="9167926" y="713889"/>
                  <a:pt x="9170081" y="936363"/>
                </a:cubicBezTo>
                <a:lnTo>
                  <a:pt x="14940" y="902943"/>
                </a:lnTo>
                <a:lnTo>
                  <a:pt x="0" y="374298"/>
                </a:lnTo>
                <a:close/>
              </a:path>
            </a:pathLst>
          </a:custGeom>
          <a:solidFill>
            <a:srgbClr val="012158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/>
          <p:cNvSpPr/>
          <p:nvPr userDrawn="1"/>
        </p:nvSpPr>
        <p:spPr>
          <a:xfrm>
            <a:off x="-2630" y="0"/>
            <a:ext cx="9145300" cy="996305"/>
          </a:xfrm>
          <a:custGeom>
            <a:avLst/>
            <a:gdLst>
              <a:gd name="connsiteX0" fmla="*/ 0 w 9144000"/>
              <a:gd name="connsiteY0" fmla="*/ 0 h 727363"/>
              <a:gd name="connsiteX1" fmla="*/ 9144000 w 9144000"/>
              <a:gd name="connsiteY1" fmla="*/ 0 h 727363"/>
              <a:gd name="connsiteX2" fmla="*/ 9144000 w 9144000"/>
              <a:gd name="connsiteY2" fmla="*/ 727363 h 727363"/>
              <a:gd name="connsiteX3" fmla="*/ 0 w 9144000"/>
              <a:gd name="connsiteY3" fmla="*/ 727363 h 727363"/>
              <a:gd name="connsiteX4" fmla="*/ 0 w 9144000"/>
              <a:gd name="connsiteY4" fmla="*/ 0 h 727363"/>
              <a:gd name="connsiteX0" fmla="*/ 0 w 9155759"/>
              <a:gd name="connsiteY0" fmla="*/ 0 h 927253"/>
              <a:gd name="connsiteX1" fmla="*/ 9144000 w 9155759"/>
              <a:gd name="connsiteY1" fmla="*/ 0 h 927253"/>
              <a:gd name="connsiteX2" fmla="*/ 9155759 w 9155759"/>
              <a:gd name="connsiteY2" fmla="*/ 927253 h 927253"/>
              <a:gd name="connsiteX3" fmla="*/ 0 w 9155759"/>
              <a:gd name="connsiteY3" fmla="*/ 727363 h 927253"/>
              <a:gd name="connsiteX4" fmla="*/ 0 w 9155759"/>
              <a:gd name="connsiteY4" fmla="*/ 0 h 927253"/>
              <a:gd name="connsiteX0" fmla="*/ 0 w 9155759"/>
              <a:gd name="connsiteY0" fmla="*/ 0 h 936540"/>
              <a:gd name="connsiteX1" fmla="*/ 9144000 w 9155759"/>
              <a:gd name="connsiteY1" fmla="*/ 0 h 936540"/>
              <a:gd name="connsiteX2" fmla="*/ 9155759 w 9155759"/>
              <a:gd name="connsiteY2" fmla="*/ 927253 h 936540"/>
              <a:gd name="connsiteX3" fmla="*/ 29883 w 9155759"/>
              <a:gd name="connsiteY3" fmla="*/ 936540 h 936540"/>
              <a:gd name="connsiteX4" fmla="*/ 0 w 9155759"/>
              <a:gd name="connsiteY4" fmla="*/ 0 h 936540"/>
              <a:gd name="connsiteX0" fmla="*/ 0 w 9170700"/>
              <a:gd name="connsiteY0" fmla="*/ 0 h 936540"/>
              <a:gd name="connsiteX1" fmla="*/ 9144000 w 9170700"/>
              <a:gd name="connsiteY1" fmla="*/ 0 h 936540"/>
              <a:gd name="connsiteX2" fmla="*/ 9170700 w 9170700"/>
              <a:gd name="connsiteY2" fmla="*/ 747959 h 936540"/>
              <a:gd name="connsiteX3" fmla="*/ 29883 w 9170700"/>
              <a:gd name="connsiteY3" fmla="*/ 936540 h 936540"/>
              <a:gd name="connsiteX4" fmla="*/ 0 w 9170700"/>
              <a:gd name="connsiteY4" fmla="*/ 0 h 936540"/>
              <a:gd name="connsiteX0" fmla="*/ 44823 w 9215523"/>
              <a:gd name="connsiteY0" fmla="*/ 0 h 1041128"/>
              <a:gd name="connsiteX1" fmla="*/ 9188823 w 9215523"/>
              <a:gd name="connsiteY1" fmla="*/ 0 h 1041128"/>
              <a:gd name="connsiteX2" fmla="*/ 9215523 w 9215523"/>
              <a:gd name="connsiteY2" fmla="*/ 747959 h 1041128"/>
              <a:gd name="connsiteX3" fmla="*/ 0 w 9215523"/>
              <a:gd name="connsiteY3" fmla="*/ 1041128 h 1041128"/>
              <a:gd name="connsiteX4" fmla="*/ 44823 w 9215523"/>
              <a:gd name="connsiteY4" fmla="*/ 0 h 1041128"/>
              <a:gd name="connsiteX0" fmla="*/ 0 w 9170700"/>
              <a:gd name="connsiteY0" fmla="*/ 0 h 921599"/>
              <a:gd name="connsiteX1" fmla="*/ 9144000 w 9170700"/>
              <a:gd name="connsiteY1" fmla="*/ 0 h 921599"/>
              <a:gd name="connsiteX2" fmla="*/ 9170700 w 9170700"/>
              <a:gd name="connsiteY2" fmla="*/ 747959 h 921599"/>
              <a:gd name="connsiteX3" fmla="*/ 14942 w 9170700"/>
              <a:gd name="connsiteY3" fmla="*/ 921599 h 921599"/>
              <a:gd name="connsiteX4" fmla="*/ 0 w 9170700"/>
              <a:gd name="connsiteY4" fmla="*/ 0 h 921599"/>
              <a:gd name="connsiteX0" fmla="*/ 0 w 9170700"/>
              <a:gd name="connsiteY0" fmla="*/ 0 h 891717"/>
              <a:gd name="connsiteX1" fmla="*/ 9144000 w 9170700"/>
              <a:gd name="connsiteY1" fmla="*/ 0 h 891717"/>
              <a:gd name="connsiteX2" fmla="*/ 9170700 w 9170700"/>
              <a:gd name="connsiteY2" fmla="*/ 747959 h 891717"/>
              <a:gd name="connsiteX3" fmla="*/ 1 w 9170700"/>
              <a:gd name="connsiteY3" fmla="*/ 891717 h 891717"/>
              <a:gd name="connsiteX4" fmla="*/ 0 w 9170700"/>
              <a:gd name="connsiteY4" fmla="*/ 0 h 891717"/>
              <a:gd name="connsiteX0" fmla="*/ 0 w 9170700"/>
              <a:gd name="connsiteY0" fmla="*/ 0 h 891717"/>
              <a:gd name="connsiteX1" fmla="*/ 9144000 w 9170700"/>
              <a:gd name="connsiteY1" fmla="*/ 0 h 891717"/>
              <a:gd name="connsiteX2" fmla="*/ 9170700 w 9170700"/>
              <a:gd name="connsiteY2" fmla="*/ 628429 h 891717"/>
              <a:gd name="connsiteX3" fmla="*/ 1 w 9170700"/>
              <a:gd name="connsiteY3" fmla="*/ 891717 h 891717"/>
              <a:gd name="connsiteX4" fmla="*/ 0 w 9170700"/>
              <a:gd name="connsiteY4" fmla="*/ 0 h 891717"/>
              <a:gd name="connsiteX0" fmla="*/ 0 w 9170700"/>
              <a:gd name="connsiteY0" fmla="*/ 0 h 996305"/>
              <a:gd name="connsiteX1" fmla="*/ 9144000 w 9170700"/>
              <a:gd name="connsiteY1" fmla="*/ 0 h 996305"/>
              <a:gd name="connsiteX2" fmla="*/ 9170700 w 9170700"/>
              <a:gd name="connsiteY2" fmla="*/ 628429 h 996305"/>
              <a:gd name="connsiteX3" fmla="*/ 1 w 9170700"/>
              <a:gd name="connsiteY3" fmla="*/ 996305 h 996305"/>
              <a:gd name="connsiteX4" fmla="*/ 0 w 9170700"/>
              <a:gd name="connsiteY4" fmla="*/ 0 h 996305"/>
              <a:gd name="connsiteX0" fmla="*/ 0 w 9170700"/>
              <a:gd name="connsiteY0" fmla="*/ 0 h 996305"/>
              <a:gd name="connsiteX1" fmla="*/ 9144000 w 9170700"/>
              <a:gd name="connsiteY1" fmla="*/ 0 h 996305"/>
              <a:gd name="connsiteX2" fmla="*/ 9170700 w 9170700"/>
              <a:gd name="connsiteY2" fmla="*/ 553724 h 996305"/>
              <a:gd name="connsiteX3" fmla="*/ 1 w 9170700"/>
              <a:gd name="connsiteY3" fmla="*/ 996305 h 996305"/>
              <a:gd name="connsiteX4" fmla="*/ 0 w 9170700"/>
              <a:gd name="connsiteY4" fmla="*/ 0 h 996305"/>
              <a:gd name="connsiteX0" fmla="*/ 0 w 9144000"/>
              <a:gd name="connsiteY0" fmla="*/ 0 h 996305"/>
              <a:gd name="connsiteX1" fmla="*/ 9144000 w 9144000"/>
              <a:gd name="connsiteY1" fmla="*/ 0 h 996305"/>
              <a:gd name="connsiteX2" fmla="*/ 9132600 w 9144000"/>
              <a:gd name="connsiteY2" fmla="*/ 566424 h 996305"/>
              <a:gd name="connsiteX3" fmla="*/ 1 w 9144000"/>
              <a:gd name="connsiteY3" fmla="*/ 996305 h 996305"/>
              <a:gd name="connsiteX4" fmla="*/ 0 w 9144000"/>
              <a:gd name="connsiteY4" fmla="*/ 0 h 996305"/>
              <a:gd name="connsiteX0" fmla="*/ 0 w 9145300"/>
              <a:gd name="connsiteY0" fmla="*/ 0 h 996305"/>
              <a:gd name="connsiteX1" fmla="*/ 9144000 w 9145300"/>
              <a:gd name="connsiteY1" fmla="*/ 0 h 996305"/>
              <a:gd name="connsiteX2" fmla="*/ 9145300 w 9145300"/>
              <a:gd name="connsiteY2" fmla="*/ 566424 h 996305"/>
              <a:gd name="connsiteX3" fmla="*/ 1 w 9145300"/>
              <a:gd name="connsiteY3" fmla="*/ 996305 h 996305"/>
              <a:gd name="connsiteX4" fmla="*/ 0 w 9145300"/>
              <a:gd name="connsiteY4" fmla="*/ 0 h 99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5300" h="996305">
                <a:moveTo>
                  <a:pt x="0" y="0"/>
                </a:moveTo>
                <a:lnTo>
                  <a:pt x="9144000" y="0"/>
                </a:lnTo>
                <a:cubicBezTo>
                  <a:pt x="9144433" y="188808"/>
                  <a:pt x="9144867" y="377616"/>
                  <a:pt x="9145300" y="566424"/>
                </a:cubicBezTo>
                <a:lnTo>
                  <a:pt x="1" y="996305"/>
                </a:lnTo>
                <a:cubicBezTo>
                  <a:pt x="1" y="699066"/>
                  <a:pt x="0" y="297239"/>
                  <a:pt x="0" y="0"/>
                </a:cubicBezTo>
                <a:close/>
              </a:path>
            </a:pathLst>
          </a:custGeom>
          <a:solidFill>
            <a:srgbClr val="012158"/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UVA_Primary_white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75" y="277922"/>
            <a:ext cx="1408412" cy="34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87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53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OD-23-13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rants.nih.gov/grants/guide/notice-files/NOT-OD-23-182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policy/subawards" TargetMode="External"/><Relationship Id="rId2" Type="http://schemas.openxmlformats.org/officeDocument/2006/relationships/hyperlink" Target="https://nexus.od.nih.gov/all/2023/09/15/further-clarifying-nihs-foreign-subaward-agreement-policy-addressing-community-feedback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grants.nih.gov/faqs#/subawards.htm?anchor=430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354280"/>
            <a:ext cx="9144000" cy="732883"/>
          </a:xfrm>
        </p:spPr>
        <p:txBody>
          <a:bodyPr/>
          <a:lstStyle/>
          <a:p>
            <a:r>
              <a:rPr lang="en-US" sz="4000" dirty="0"/>
              <a:t>NIH Final Updated Policy Guidance for Subaward/ Consortium Written Agreements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September 21, 2023</a:t>
            </a:r>
          </a:p>
        </p:txBody>
      </p:sp>
    </p:spTree>
    <p:extLst>
      <p:ext uri="{BB962C8B-B14F-4D97-AF65-F5344CB8AC3E}">
        <p14:creationId xmlns:p14="http://schemas.microsoft.com/office/powerpoint/2010/main" val="130197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38BCC7-2E60-A3AD-06F7-11C7E0B6FB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28A3F-A7CF-1162-B650-660E46F1E6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1935A-2781-2215-0937-5DEF8377A5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47800" y="1416604"/>
            <a:ext cx="6197600" cy="36880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NIH </a:t>
            </a:r>
            <a:r>
              <a:rPr lang="en-US" sz="2400" dirty="0">
                <a:latin typeface="+mn-lt"/>
                <a:hlinkClick r:id="rId3"/>
              </a:rPr>
              <a:t>NOT-OD-23-133</a:t>
            </a:r>
            <a:r>
              <a:rPr lang="en-US" sz="2400" dirty="0">
                <a:latin typeface="+mn-lt"/>
              </a:rPr>
              <a:t> released in May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Updated </a:t>
            </a:r>
            <a:r>
              <a:rPr lang="en-US" sz="2400" dirty="0">
                <a:latin typeface="+mn-lt"/>
                <a:hlinkClick r:id="rId4"/>
              </a:rPr>
              <a:t>NOT-OD-23-182</a:t>
            </a:r>
            <a:r>
              <a:rPr lang="en-US" sz="2400" dirty="0">
                <a:latin typeface="+mn-lt"/>
              </a:rPr>
              <a:t> September 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Modifies the NIH Grants Policy Statement section 15.2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“subaward agreements must stipulate that foreign subrecipients will provide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+mn-lt"/>
              </a:rPr>
              <a:t>access to copies of all lab notebooks, all data, and all documentation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 that supports the research outcomes as described in the progress report, to the primary recipient with a frequency of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+mn-lt"/>
              </a:rPr>
              <a:t>no less than once per year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+mn-lt"/>
              </a:rPr>
              <a:t>, in alignment with the timing requirements for Research Performance Progress Report submission.”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63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F8330-0436-2CAB-5ADF-D5A3CA4DBF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97289-A5E6-3C67-BDDF-FB5A1D0079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F5E9B0-022F-109A-1BFE-E388A86053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47800" y="1816100"/>
            <a:ext cx="6197600" cy="39109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requirement is modified to include the phrase “</a:t>
            </a:r>
            <a:r>
              <a:rPr lang="en-US" b="1" dirty="0"/>
              <a:t>Access to</a:t>
            </a:r>
            <a:r>
              <a:rPr lang="en-US" dirty="0"/>
              <a:t>” data and lab notebooks </a:t>
            </a:r>
            <a:r>
              <a:rPr lang="en-US" b="1" dirty="0"/>
              <a:t>once a year </a:t>
            </a:r>
            <a:r>
              <a:rPr lang="en-US" dirty="0"/>
              <a:t>and it is understood that this access may be entirely electronic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Section 15.2 of the GPS will be updated effective </a:t>
            </a:r>
            <a:r>
              <a:rPr lang="en-US" b="1" dirty="0"/>
              <a:t>January 1,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Foreign subs must include an acknowledgment that they will comply on future LOIs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Existing subawards must comply via an amendment by </a:t>
            </a:r>
            <a:r>
              <a:rPr lang="en-US" b="1" dirty="0"/>
              <a:t>March 2, 2024</a:t>
            </a:r>
            <a:r>
              <a:rPr lang="en-US" dirty="0"/>
              <a:t>, however NIH acknowledges that institutions with large numbers of foreign subawards may need to request extensions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More information from NIH via: </a:t>
            </a:r>
            <a:r>
              <a:rPr lang="en-US" dirty="0">
                <a:hlinkClick r:id="rId2"/>
              </a:rPr>
              <a:t>blog post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subaward webpage</a:t>
            </a:r>
            <a:r>
              <a:rPr lang="en-US" dirty="0"/>
              <a:t>, and </a:t>
            </a:r>
            <a:r>
              <a:rPr lang="en-US" dirty="0">
                <a:hlinkClick r:id="rId4"/>
              </a:rPr>
              <a:t>FAQs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Does not apply to vendors</a:t>
            </a:r>
          </a:p>
        </p:txBody>
      </p:sp>
    </p:spTree>
    <p:extLst>
      <p:ext uri="{BB962C8B-B14F-4D97-AF65-F5344CB8AC3E}">
        <p14:creationId xmlns:p14="http://schemas.microsoft.com/office/powerpoint/2010/main" val="89082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F3F79A-7DCC-40AC-B8B7-55C20078B9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18C06-167A-E646-9EF6-18275B625F6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F743D-DF50-6193-E5C6-F71F1CEBE4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OSP Response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3A2C3-7C82-F236-8EBB-8F3B5D89E6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47800" y="1816099"/>
            <a:ext cx="6197600" cy="357404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Communication: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Spotlight will be sent out to the UVA research community this week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Direct communication to current PIs with foreign subawards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Institutional communication to current foreign subaward recipients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Amendments to active NIH foreign subawards by March 2,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Revised Consortium Commitment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Suggested LOI language to provide to foreign subrecipients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Coordinating with Research Security office and University Counsel on data security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Subawards manager starts October 9th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5060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2: im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3: im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280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</vt:lpstr>
      <vt:lpstr>Calibri</vt:lpstr>
      <vt:lpstr>ITC Franklin Gothic Std Book</vt:lpstr>
      <vt:lpstr>ITC Franklin Gothic Std Book Compressed</vt:lpstr>
      <vt:lpstr>ITC Franklin Gothic Std Book Condensed</vt:lpstr>
      <vt:lpstr>ITC Franklin Gothic Std Book Extra Compressed</vt:lpstr>
      <vt:lpstr>ITC Franklin Gothic Std Demi Compressed</vt:lpstr>
      <vt:lpstr>ITC Franklin Gothic Std Demi Extra Compressed</vt:lpstr>
      <vt:lpstr>title page</vt:lpstr>
      <vt:lpstr>contents</vt:lpstr>
      <vt:lpstr>O2</vt:lpstr>
      <vt:lpstr>O2: image</vt:lpstr>
      <vt:lpstr>O3</vt:lpstr>
      <vt:lpstr>O3: image</vt:lpstr>
      <vt:lpstr>blank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Mikale</dc:creator>
  <cp:lastModifiedBy>Armstrong, Lauren B (Dean's Office)*HS</cp:lastModifiedBy>
  <cp:revision>101</cp:revision>
  <dcterms:created xsi:type="dcterms:W3CDTF">2016-06-30T12:32:58Z</dcterms:created>
  <dcterms:modified xsi:type="dcterms:W3CDTF">2023-10-09T15:26:48Z</dcterms:modified>
</cp:coreProperties>
</file>