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
  </p:notesMasterIdLst>
  <p:sldIdLst>
    <p:sldId id="258" r:id="rId2"/>
    <p:sldId id="267" r:id="rId3"/>
    <p:sldId id="284" r:id="rId4"/>
    <p:sldId id="285" r:id="rId5"/>
    <p:sldId id="286" r:id="rId6"/>
    <p:sldId id="288" r:id="rId7"/>
    <p:sldId id="289" r:id="rId8"/>
    <p:sldId id="290" r:id="rId9"/>
    <p:sldId id="291" r:id="rId10"/>
  </p:sldIdLst>
  <p:sldSz cx="12192000" cy="6858000"/>
  <p:notesSz cx="6858000" cy="9144000"/>
  <p:embeddedFontLst>
    <p:embeddedFont>
      <p:font typeface="Franklin Gothic Book" panose="020B0503020102020204" pitchFamily="34" charset="0"/>
      <p:regular r:id="rId12"/>
      <p:italic r:id="rId13"/>
    </p:embeddedFon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FC7"/>
    <a:srgbClr val="232D4B"/>
    <a:srgbClr val="141E3C"/>
    <a:srgbClr val="141EC3"/>
    <a:srgbClr val="0C265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670"/>
    <p:restoredTop sz="86399"/>
  </p:normalViewPr>
  <p:slideViewPr>
    <p:cSldViewPr snapToGrid="0">
      <p:cViewPr>
        <p:scale>
          <a:sx n="60" d="100"/>
          <a:sy n="60" d="100"/>
        </p:scale>
        <p:origin x="1036" y="9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FB9C4-5DCE-A942-9229-F85984C9DB5C}"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A64D0-3F4A-8140-948F-050C4DFFDEE2}" type="slidenum">
              <a:rPr lang="en-US" smtClean="0"/>
              <a:t>‹#›</a:t>
            </a:fld>
            <a:endParaRPr lang="en-US"/>
          </a:p>
        </p:txBody>
      </p:sp>
    </p:spTree>
    <p:extLst>
      <p:ext uri="{BB962C8B-B14F-4D97-AF65-F5344CB8AC3E}">
        <p14:creationId xmlns:p14="http://schemas.microsoft.com/office/powerpoint/2010/main" val="161693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a:extLst>
              <a:ext uri="{FF2B5EF4-FFF2-40B4-BE49-F238E27FC236}">
                <a16:creationId xmlns:a16="http://schemas.microsoft.com/office/drawing/2014/main" id="{D17370B4-CD7F-4669-F9BD-C0F98734FFDE}"/>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4" name="Freeform 3">
            <a:extLst>
              <a:ext uri="{FF2B5EF4-FFF2-40B4-BE49-F238E27FC236}">
                <a16:creationId xmlns:a16="http://schemas.microsoft.com/office/drawing/2014/main" id="{E71A712D-708A-AA15-3BA2-ECC304B71319}"/>
              </a:ext>
              <a:ext uri="{C183D7F6-B498-43B3-948B-1728B52AA6E4}">
                <adec:decorative xmlns:adec="http://schemas.microsoft.com/office/drawing/2017/decorative" xmlns=""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Logo">
            <a:extLst>
              <a:ext uri="{FF2B5EF4-FFF2-40B4-BE49-F238E27FC236}">
                <a16:creationId xmlns:a16="http://schemas.microsoft.com/office/drawing/2014/main" id="{2DCAFEEE-52BA-B31B-4ABE-D74194EB70A6}"/>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5022514" y="6476334"/>
            <a:ext cx="2146972" cy="227616"/>
          </a:xfrm>
          <a:prstGeom prst="rect">
            <a:avLst/>
          </a:prstGeom>
        </p:spPr>
      </p:pic>
      <p:cxnSp>
        <p:nvCxnSpPr>
          <p:cNvPr id="29" name="Straight Connector 28">
            <a:extLst>
              <a:ext uri="{FF2B5EF4-FFF2-40B4-BE49-F238E27FC236}">
                <a16:creationId xmlns:a16="http://schemas.microsoft.com/office/drawing/2014/main" id="{BB91757E-9721-30A5-59B3-4F1F43AEB5BE}"/>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A126D-5718-274F-8EB2-17AFD2838E35}"/>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912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1-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4" name="Text">
            <a:extLst>
              <a:ext uri="{FF2B5EF4-FFF2-40B4-BE49-F238E27FC236}">
                <a16:creationId xmlns:a16="http://schemas.microsoft.com/office/drawing/2014/main" id="{78F0677A-25B3-D9A0-45CE-E714A8CD1872}"/>
              </a:ext>
            </a:extLst>
          </p:cNvPr>
          <p:cNvSpPr>
            <a:spLocks noGrp="1"/>
          </p:cNvSpPr>
          <p:nvPr>
            <p:ph sz="quarter" idx="11"/>
          </p:nvPr>
        </p:nvSpPr>
        <p:spPr>
          <a:xfrm>
            <a:off x="1087438" y="3108325"/>
            <a:ext cx="9964737" cy="2944813"/>
          </a:xfrm>
        </p:spPr>
        <p:txBody>
          <a:bodyPr lIns="0" tIns="0" rIns="0" bIns="0">
            <a:normAutofit/>
          </a:bodyPr>
          <a:lstStyle>
            <a:lvl1pPr>
              <a:lnSpc>
                <a:spcPct val="100000"/>
              </a:lnSpc>
              <a:defRPr sz="2000">
                <a:solidFill>
                  <a:schemeClr val="bg1"/>
                </a:solidFill>
              </a:defRPr>
            </a:lvl1pPr>
            <a:lvl2pPr>
              <a:lnSpc>
                <a:spcPct val="100000"/>
              </a:lnSpc>
              <a:defRPr sz="2000">
                <a:solidFill>
                  <a:schemeClr val="bg1"/>
                </a:solidFill>
              </a:defRPr>
            </a:lvl2pPr>
            <a:lvl3pPr>
              <a:lnSpc>
                <a:spcPct val="100000"/>
              </a:lnSpc>
              <a:defRPr sz="2000">
                <a:solidFill>
                  <a:schemeClr val="bg1"/>
                </a:solidFill>
              </a:defRPr>
            </a:lvl3pPr>
            <a:lvl4pPr>
              <a:lnSpc>
                <a:spcPct val="100000"/>
              </a:lnSpc>
              <a:defRPr sz="2000">
                <a:solidFill>
                  <a:schemeClr val="bg1"/>
                </a:solidFill>
              </a:defRPr>
            </a:lvl4pPr>
            <a:lvl5pPr>
              <a:lnSpc>
                <a:spcPct val="100000"/>
              </a:lnSpc>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271955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05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Lead/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latin typeface="ITC Franklin Gothic Std Med" panose="020B0504030503020204" pitchFamily="34" charset="0"/>
              </a:defRPr>
            </a:lvl1pPr>
          </a:lstStyle>
          <a:p>
            <a:r>
              <a:rPr lang="en-US" dirty="0"/>
              <a:t>Click to Edit Master Title Style</a:t>
            </a:r>
          </a:p>
        </p:txBody>
      </p:sp>
      <p:sp>
        <p:nvSpPr>
          <p:cNvPr id="3" name="Lead-in">
            <a:extLst>
              <a:ext uri="{FF2B5EF4-FFF2-40B4-BE49-F238E27FC236}">
                <a16:creationId xmlns:a16="http://schemas.microsoft.com/office/drawing/2014/main" id="{B657395E-B869-B376-85BF-B740DC946481}"/>
              </a:ext>
            </a:extLst>
          </p:cNvPr>
          <p:cNvSpPr>
            <a:spLocks noGrp="1"/>
          </p:cNvSpPr>
          <p:nvPr>
            <p:ph idx="1"/>
          </p:nvPr>
        </p:nvSpPr>
        <p:spPr>
          <a:xfrm>
            <a:off x="1088135" y="3108574"/>
            <a:ext cx="9964179" cy="457200"/>
          </a:xfrm>
        </p:spPr>
        <p:txBody>
          <a:bodyPr lIns="0" tIns="0" rIns="0" bIns="0" numCol="1">
            <a:normAutofit/>
          </a:bodyPr>
          <a:lstStyle>
            <a:lvl1pPr marL="0" indent="0">
              <a:buFont typeface="Arial" panose="020B0604020202020204" pitchFamily="34" charset="0"/>
              <a:buNone/>
              <a:defRPr sz="2400" b="0" i="0">
                <a:latin typeface="ITC Franklin Gothic Std Med"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0" name="Text">
            <a:extLst>
              <a:ext uri="{FF2B5EF4-FFF2-40B4-BE49-F238E27FC236}">
                <a16:creationId xmlns:a16="http://schemas.microsoft.com/office/drawing/2014/main" id="{EFCEC674-2C1A-0253-3A9D-8CF5D698BCF8}"/>
              </a:ext>
            </a:extLst>
          </p:cNvPr>
          <p:cNvSpPr>
            <a:spLocks noGrp="1"/>
          </p:cNvSpPr>
          <p:nvPr>
            <p:ph sz="quarter" idx="11"/>
          </p:nvPr>
        </p:nvSpPr>
        <p:spPr>
          <a:xfrm>
            <a:off x="1087438" y="3646449"/>
            <a:ext cx="9964737" cy="2406689"/>
          </a:xfrm>
        </p:spPr>
        <p:txBody>
          <a:bodyPr lIns="0" tIns="0" rIns="0" bIns="0">
            <a:normAutofit/>
          </a:bodyPr>
          <a:lstStyle>
            <a:lvl1pPr>
              <a:lnSpc>
                <a:spcPct val="100000"/>
              </a:lnSpc>
              <a:spcBef>
                <a:spcPts val="500"/>
              </a:spcBef>
              <a:defRPr sz="2000"/>
            </a:lvl1pPr>
            <a:lvl2pPr>
              <a:lnSpc>
                <a:spcPct val="100000"/>
              </a:lnSpc>
              <a:spcBef>
                <a:spcPts val="500"/>
              </a:spcBef>
              <a:defRPr sz="2000"/>
            </a:lvl2pPr>
            <a:lvl3pPr>
              <a:lnSpc>
                <a:spcPct val="100000"/>
              </a:lnSpc>
              <a:spcBef>
                <a:spcPts val="500"/>
              </a:spcBef>
              <a:defRPr sz="2000"/>
            </a:lvl3pPr>
            <a:lvl4pPr>
              <a:lnSpc>
                <a:spcPct val="100000"/>
              </a:lnSpc>
              <a:spcBef>
                <a:spcPts val="500"/>
              </a:spcBef>
              <a:defRPr sz="2000"/>
            </a:lvl4pPr>
            <a:lvl5pPr>
              <a:lnSpc>
                <a:spcPct val="100000"/>
              </a:lnSpc>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271955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38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Lead/1-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3" name="Lead-in">
            <a:extLst>
              <a:ext uri="{FF2B5EF4-FFF2-40B4-BE49-F238E27FC236}">
                <a16:creationId xmlns:a16="http://schemas.microsoft.com/office/drawing/2014/main" id="{B657395E-B869-B376-85BF-B740DC946481}"/>
              </a:ext>
            </a:extLst>
          </p:cNvPr>
          <p:cNvSpPr>
            <a:spLocks noGrp="1"/>
          </p:cNvSpPr>
          <p:nvPr>
            <p:ph idx="1"/>
          </p:nvPr>
        </p:nvSpPr>
        <p:spPr>
          <a:xfrm>
            <a:off x="1088135" y="3108574"/>
            <a:ext cx="9964179" cy="457200"/>
          </a:xfrm>
        </p:spPr>
        <p:txBody>
          <a:bodyPr lIns="0" tIns="0" rIns="0" bIns="0" numCol="1">
            <a:normAutofit/>
          </a:bodyPr>
          <a:lstStyle>
            <a:lvl1pPr marL="0" indent="0">
              <a:buFont typeface="Arial" panose="020B0604020202020204" pitchFamily="34" charset="0"/>
              <a:buNone/>
              <a:defRPr sz="2400" b="0" i="0">
                <a:solidFill>
                  <a:schemeClr val="bg1"/>
                </a:solidFill>
                <a:latin typeface="ITC Franklin Gothic Std Med"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5" name="Text">
            <a:extLst>
              <a:ext uri="{FF2B5EF4-FFF2-40B4-BE49-F238E27FC236}">
                <a16:creationId xmlns:a16="http://schemas.microsoft.com/office/drawing/2014/main" id="{1CEC23C5-E731-06E8-9DD0-B78BB2EA477D}"/>
              </a:ext>
            </a:extLst>
          </p:cNvPr>
          <p:cNvSpPr>
            <a:spLocks noGrp="1"/>
          </p:cNvSpPr>
          <p:nvPr>
            <p:ph sz="quarter" idx="11"/>
          </p:nvPr>
        </p:nvSpPr>
        <p:spPr>
          <a:xfrm>
            <a:off x="1087438" y="3646449"/>
            <a:ext cx="9964737" cy="2406689"/>
          </a:xfrm>
        </p:spPr>
        <p:txBody>
          <a:bodyPr lIns="0" tIns="0" rIns="0" bIns="0">
            <a:normAutofit/>
          </a:bodyPr>
          <a:lstStyle>
            <a:lvl1pPr>
              <a:defRPr sz="2000">
                <a:solidFill>
                  <a:schemeClr val="bg1"/>
                </a:solidFill>
              </a:defRPr>
            </a:lvl1pPr>
            <a:lvl2pPr>
              <a:lnSpc>
                <a:spcPct val="100000"/>
              </a:lnSpc>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271955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341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maller/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1056111"/>
            <a:ext cx="9964179" cy="954129"/>
          </a:xfrm>
        </p:spPr>
        <p:txBody>
          <a:bodyPr lIns="0" tIns="0" rIns="0" bIns="0" anchor="b" anchorCtr="0">
            <a:normAutofit/>
          </a:bodyPr>
          <a:lstStyle>
            <a:lvl1pPr>
              <a:lnSpc>
                <a:spcPct val="70000"/>
              </a:lnSpc>
              <a:defRPr sz="5400" b="0" i="0">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2695085"/>
            <a:ext cx="9964737" cy="3401804"/>
          </a:xfrm>
        </p:spPr>
        <p:txBody>
          <a:bodyPr lIns="0" tIns="0" rIns="0" bIns="0">
            <a:normAutofit/>
          </a:bodyPr>
          <a:lstStyle>
            <a:lvl1pPr>
              <a:lnSpc>
                <a:spcPct val="100000"/>
              </a:lnSpc>
              <a:spcBef>
                <a:spcPts val="500"/>
              </a:spcBef>
              <a:defRPr sz="2000"/>
            </a:lvl1pPr>
            <a:lvl2pPr>
              <a:lnSpc>
                <a:spcPct val="100000"/>
              </a:lnSpc>
              <a:spcBef>
                <a:spcPts val="500"/>
              </a:spcBef>
              <a:defRPr sz="2000"/>
            </a:lvl2pPr>
            <a:lvl3pPr>
              <a:lnSpc>
                <a:spcPct val="100000"/>
              </a:lnSpc>
              <a:spcBef>
                <a:spcPts val="500"/>
              </a:spcBef>
              <a:defRPr sz="2000"/>
            </a:lvl3pPr>
            <a:lvl4pPr>
              <a:lnSpc>
                <a:spcPct val="100000"/>
              </a:lnSpc>
              <a:spcBef>
                <a:spcPts val="500"/>
              </a:spcBef>
              <a:defRPr sz="2000"/>
            </a:lvl4pPr>
            <a:lvl5pPr>
              <a:lnSpc>
                <a:spcPct val="100000"/>
              </a:lnSpc>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230631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6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maller/1-col: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1056111"/>
            <a:ext cx="9964179" cy="954129"/>
          </a:xfrm>
        </p:spPr>
        <p:txBody>
          <a:bodyPr lIns="0" tIns="0" rIns="0" bIns="0" anchor="b" anchorCtr="0">
            <a:normAutofit/>
          </a:bodyPr>
          <a:lstStyle>
            <a:lvl1pPr>
              <a:lnSpc>
                <a:spcPct val="70000"/>
              </a:lnSpc>
              <a:defRPr sz="5400" b="0" i="0">
                <a:solidFill>
                  <a:schemeClr val="bg1"/>
                </a:solidFill>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2695085"/>
            <a:ext cx="9964737" cy="3401804"/>
          </a:xfrm>
        </p:spPr>
        <p:txBody>
          <a:bodyPr lIns="0" tIns="0" rIns="0" bIns="0">
            <a:normAutofit/>
          </a:bodyPr>
          <a:lstStyle>
            <a:lvl1pPr>
              <a:lnSpc>
                <a:spcPct val="100000"/>
              </a:lnSpc>
              <a:spcBef>
                <a:spcPts val="500"/>
              </a:spcBef>
              <a:defRPr sz="2000">
                <a:solidFill>
                  <a:schemeClr val="bg1"/>
                </a:solidFill>
              </a:defRPr>
            </a:lvl1pPr>
            <a:lvl2pPr>
              <a:lnSpc>
                <a:spcPct val="100000"/>
              </a:lnSpc>
              <a:spcBef>
                <a:spcPts val="500"/>
              </a:spcBef>
              <a:defRPr sz="2000">
                <a:solidFill>
                  <a:schemeClr val="bg1"/>
                </a:solidFill>
              </a:defRPr>
            </a:lvl2pPr>
            <a:lvl3pPr>
              <a:lnSpc>
                <a:spcPct val="100000"/>
              </a:lnSpc>
              <a:spcBef>
                <a:spcPts val="500"/>
              </a:spcBef>
              <a:defRPr sz="2000">
                <a:solidFill>
                  <a:schemeClr val="bg1"/>
                </a:solidFill>
              </a:defRPr>
            </a:lvl3pPr>
            <a:lvl4pPr>
              <a:lnSpc>
                <a:spcPct val="100000"/>
              </a:lnSpc>
              <a:spcBef>
                <a:spcPts val="500"/>
              </a:spcBef>
              <a:defRPr sz="2000">
                <a:solidFill>
                  <a:schemeClr val="bg1"/>
                </a:solidFill>
              </a:defRPr>
            </a:lvl4pPr>
            <a:lvl5pPr>
              <a:lnSpc>
                <a:spcPct val="100000"/>
              </a:lnSpc>
              <a:spcBef>
                <a:spcPts val="500"/>
              </a:spcBef>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230631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48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280935"/>
            <a:ext cx="10972800" cy="3744948"/>
          </a:xfrm>
        </p:spPr>
        <p:txBody>
          <a:bodyPr lIns="0" tIns="0" rIns="0" bIns="0" anchor="ctr" anchorCtr="0">
            <a:noAutofit/>
          </a:bodyPr>
          <a:lstStyle>
            <a:lvl1pPr algn="ctr">
              <a:lnSpc>
                <a:spcPct val="100000"/>
              </a:lnSpc>
              <a:defRPr sz="6000" b="0" i="0" cap="all" spc="300" baseline="0">
                <a:latin typeface="ITC Franklin Gothic Std Bk XCp" panose="020B0508030503020204" pitchFamily="34" charset="77"/>
              </a:defRPr>
            </a:lvl1pPr>
          </a:lstStyle>
          <a:p>
            <a:r>
              <a:rPr lang="en-US" dirty="0"/>
              <a:t>“CLICK TO EDIT MASTER QUOTE”</a:t>
            </a:r>
          </a:p>
        </p:txBody>
      </p:sp>
      <p:sp>
        <p:nvSpPr>
          <p:cNvPr id="3" name="Content Placeholder 2">
            <a:extLst>
              <a:ext uri="{FF2B5EF4-FFF2-40B4-BE49-F238E27FC236}">
                <a16:creationId xmlns:a16="http://schemas.microsoft.com/office/drawing/2014/main" id="{B657395E-B869-B376-85BF-B740DC946481}"/>
              </a:ext>
            </a:extLst>
          </p:cNvPr>
          <p:cNvSpPr>
            <a:spLocks noGrp="1"/>
          </p:cNvSpPr>
          <p:nvPr>
            <p:ph idx="1"/>
          </p:nvPr>
        </p:nvSpPr>
        <p:spPr>
          <a:xfrm>
            <a:off x="609600" y="5595730"/>
            <a:ext cx="10972800" cy="457200"/>
          </a:xfrm>
        </p:spPr>
        <p:txBody>
          <a:bodyPr lIns="0" tIns="0" rIns="0" bIns="0" numCol="1">
            <a:normAutofit/>
          </a:bodyPr>
          <a:lstStyle>
            <a:lvl1pPr marL="0" indent="0" algn="ctr">
              <a:buFont typeface="Arial" panose="020B0604020202020204" pitchFamily="34" charset="0"/>
              <a:buNone/>
              <a:defRPr sz="2400" b="1" i="0">
                <a:latin typeface="ITC Franklin Gothic Std Bk Cd" panose="020B0506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52A629-5E73-6180-F43A-9E92C97CE2EB}"/>
              </a:ext>
              <a:ext uri="{C183D7F6-B498-43B3-948B-1728B52AA6E4}">
                <adec:decorative xmlns:adec="http://schemas.microsoft.com/office/drawing/2017/decorative" xmlns="" val="1"/>
              </a:ext>
            </a:extLst>
          </p:cNvPr>
          <p:cNvCxnSpPr>
            <a:cxnSpLocks/>
          </p:cNvCxnSpPr>
          <p:nvPr userDrawn="1"/>
        </p:nvCxnSpPr>
        <p:spPr>
          <a:xfrm>
            <a:off x="4680679" y="5319407"/>
            <a:ext cx="2878111" cy="0"/>
          </a:xfrm>
          <a:prstGeom prst="line">
            <a:avLst/>
          </a:prstGeom>
          <a:ln w="22225" cap="rnd">
            <a:solidFill>
              <a:srgbClr val="232D4B"/>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65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280935"/>
            <a:ext cx="10972800" cy="3744948"/>
          </a:xfrm>
        </p:spPr>
        <p:txBody>
          <a:bodyPr lIns="0" tIns="0" rIns="0" bIns="0" anchor="ctr" anchorCtr="0">
            <a:noAutofit/>
          </a:bodyPr>
          <a:lstStyle>
            <a:lvl1pPr algn="ctr">
              <a:lnSpc>
                <a:spcPct val="100000"/>
              </a:lnSpc>
              <a:defRPr sz="6000" b="0" i="0" cap="all" spc="300" baseline="0">
                <a:solidFill>
                  <a:schemeClr val="bg1"/>
                </a:solidFill>
                <a:latin typeface="ITC Franklin Gothic Std Bk XCp" panose="020B0508030503020204" pitchFamily="34" charset="77"/>
              </a:defRPr>
            </a:lvl1pPr>
          </a:lstStyle>
          <a:p>
            <a:r>
              <a:rPr lang="en-US" dirty="0"/>
              <a:t>“CLICK TO EDIT MASTER QUOTE”</a:t>
            </a:r>
          </a:p>
        </p:txBody>
      </p:sp>
      <p:sp>
        <p:nvSpPr>
          <p:cNvPr id="3" name="Content Placeholder 2">
            <a:extLst>
              <a:ext uri="{FF2B5EF4-FFF2-40B4-BE49-F238E27FC236}">
                <a16:creationId xmlns:a16="http://schemas.microsoft.com/office/drawing/2014/main" id="{B657395E-B869-B376-85BF-B740DC946481}"/>
              </a:ext>
            </a:extLst>
          </p:cNvPr>
          <p:cNvSpPr>
            <a:spLocks noGrp="1"/>
          </p:cNvSpPr>
          <p:nvPr>
            <p:ph idx="1"/>
          </p:nvPr>
        </p:nvSpPr>
        <p:spPr>
          <a:xfrm>
            <a:off x="609600" y="5595730"/>
            <a:ext cx="10972800" cy="457200"/>
          </a:xfrm>
        </p:spPr>
        <p:txBody>
          <a:bodyPr lIns="0" tIns="0" rIns="0" bIns="0" numCol="1">
            <a:normAutofit/>
          </a:bodyPr>
          <a:lstStyle>
            <a:lvl1pPr marL="0" indent="0" algn="ctr">
              <a:buFont typeface="Arial" panose="020B0604020202020204" pitchFamily="34" charset="0"/>
              <a:buNone/>
              <a:defRPr sz="2400" b="1" i="0">
                <a:solidFill>
                  <a:schemeClr val="bg1"/>
                </a:solidFill>
                <a:latin typeface="ITC Franklin Gothic Std Bk Cd" panose="020B0506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06B3BEC3-4A86-A445-068E-C6A0015BAC7E}"/>
              </a:ext>
              <a:ext uri="{C183D7F6-B498-43B3-948B-1728B52AA6E4}">
                <adec:decorative xmlns:adec="http://schemas.microsoft.com/office/drawing/2017/decorative" xmlns="" val="1"/>
              </a:ext>
            </a:extLst>
          </p:cNvPr>
          <p:cNvCxnSpPr>
            <a:cxnSpLocks/>
          </p:cNvCxnSpPr>
          <p:nvPr userDrawn="1"/>
        </p:nvCxnSpPr>
        <p:spPr>
          <a:xfrm>
            <a:off x="4680679" y="5319407"/>
            <a:ext cx="2878111"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02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able/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621015"/>
          </a:xfrm>
        </p:spPr>
        <p:txBody>
          <a:bodyPr lIns="0" tIns="0" rIns="0" bIns="0" anchor="t" anchorCtr="0">
            <a:noAutofit/>
          </a:bodyPr>
          <a:lstStyle>
            <a:lvl1pPr algn="ctr">
              <a:lnSpc>
                <a:spcPct val="70000"/>
              </a:lnSpc>
              <a:defRPr sz="2400" b="1" i="0" spc="0" baseline="0">
                <a:latin typeface="ITC Franklin Gothic Std Bk Cd" panose="020B0506030503020204" pitchFamily="34" charset="0"/>
              </a:defRPr>
            </a:lvl1pPr>
          </a:lstStyle>
          <a:p>
            <a:r>
              <a:rPr lang="en-US" dirty="0"/>
              <a:t>Click To Edit Table / Image Title</a:t>
            </a:r>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7676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CD5C1FD-430E-94BB-9D48-E1ED319EA6EF}"/>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5022514" y="6150321"/>
            <a:ext cx="2146972" cy="227616"/>
          </a:xfrm>
          <a:prstGeom prst="rect">
            <a:avLst/>
          </a:prstGeom>
        </p:spPr>
      </p:pic>
    </p:spTree>
    <p:extLst>
      <p:ext uri="{BB962C8B-B14F-4D97-AF65-F5344CB8AC3E}">
        <p14:creationId xmlns:p14="http://schemas.microsoft.com/office/powerpoint/2010/main" val="663672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White Customizable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icture Placeholder 7">
            <a:extLst>
              <a:ext uri="{FF2B5EF4-FFF2-40B4-BE49-F238E27FC236}">
                <a16:creationId xmlns:a16="http://schemas.microsoft.com/office/drawing/2014/main" id="{FAA219DD-04F2-DFB9-92DD-E3E5E6B49311}"/>
              </a:ext>
              <a:ext uri="{C183D7F6-B498-43B3-948B-1728B52AA6E4}">
                <adec:decorative xmlns:adec="http://schemas.microsoft.com/office/drawing/2017/decorative" xmlns="" val="1"/>
              </a:ext>
            </a:extLst>
          </p:cNvPr>
          <p:cNvSpPr>
            <a:spLocks noGrp="1"/>
          </p:cNvSpPr>
          <p:nvPr>
            <p:ph type="pic" sz="quarter" idx="13" hasCustomPrompt="1"/>
          </p:nvPr>
        </p:nvSpPr>
        <p:spPr>
          <a:xfrm>
            <a:off x="4775200" y="6097433"/>
            <a:ext cx="2641600" cy="411480"/>
          </a:xfrm>
        </p:spPr>
        <p:txBody>
          <a:bodyPr wrap="square" lIns="0" tIns="0" rIns="0" bIns="0" anchor="ctr" anchorCtr="0">
            <a:normAutofit/>
          </a:bodyPr>
          <a:lstStyle>
            <a:lvl1pPr marL="0" indent="0" algn="ctr">
              <a:spcBef>
                <a:spcPts val="0"/>
              </a:spcBef>
              <a:buNone/>
              <a:defRPr sz="1200" cap="all" baseline="0">
                <a:solidFill>
                  <a:schemeClr val="tx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2258021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Customizable Logo">
    <p:bg>
      <p:bgPr>
        <a:solidFill>
          <a:srgbClr val="232D4B"/>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71A712D-708A-AA15-3BA2-ECC304B71319}"/>
              </a:ext>
              <a:ext uri="{C183D7F6-B498-43B3-948B-1728B52AA6E4}">
                <adec:decorative xmlns:adec="http://schemas.microsoft.com/office/drawing/2017/decorative" xmlns=""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8">
            <a:extLst>
              <a:ext uri="{FF2B5EF4-FFF2-40B4-BE49-F238E27FC236}">
                <a16:creationId xmlns:a16="http://schemas.microsoft.com/office/drawing/2014/main" id="{D17370B4-CD7F-4669-F9BD-C0F98734FFDE}"/>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9" name="Straight Connector 28">
            <a:extLst>
              <a:ext uri="{FF2B5EF4-FFF2-40B4-BE49-F238E27FC236}">
                <a16:creationId xmlns:a16="http://schemas.microsoft.com/office/drawing/2014/main" id="{BB91757E-9721-30A5-59B3-4F1F43AEB5BE}"/>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A126D-5718-274F-8EB2-17AFD2838E35}"/>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3B617782-3AE7-49CB-AA03-92AFAC2F1397}"/>
              </a:ext>
              <a:ext uri="{C183D7F6-B498-43B3-948B-1728B52AA6E4}">
                <adec:decorative xmlns:adec="http://schemas.microsoft.com/office/drawing/2017/decorative" xmlns="" val="1"/>
              </a:ext>
            </a:extLst>
          </p:cNvPr>
          <p:cNvSpPr>
            <a:spLocks noGrp="1"/>
          </p:cNvSpPr>
          <p:nvPr>
            <p:ph type="pic" sz="quarter" idx="13" hasCustomPrompt="1"/>
          </p:nvPr>
        </p:nvSpPr>
        <p:spPr>
          <a:xfrm>
            <a:off x="4775200" y="6399689"/>
            <a:ext cx="2641600" cy="411480"/>
          </a:xfrm>
        </p:spPr>
        <p:txBody>
          <a:bodyPr wrap="square" lIns="0" tIns="0" rIns="0" bIns="0" anchor="ctr" anchorCtr="0">
            <a:normAutofit/>
          </a:bodyPr>
          <a:lstStyle>
            <a:lvl1pPr marL="0" indent="0" algn="ctr">
              <a:spcBef>
                <a:spcPts val="0"/>
              </a:spcBef>
              <a:buNone/>
              <a:defRPr sz="1200" cap="all" baseline="0">
                <a:solidFill>
                  <a:schemeClr val="tx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3348719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solidFill>
                  <a:schemeClr val="bg1"/>
                </a:solidFill>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E942FAD-62D4-E778-DF14-B91C15D98BC8}"/>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5022514" y="6149337"/>
            <a:ext cx="2156254" cy="228600"/>
          </a:xfrm>
          <a:prstGeom prst="rect">
            <a:avLst/>
          </a:prstGeom>
        </p:spPr>
      </p:pic>
    </p:spTree>
    <p:extLst>
      <p:ext uri="{BB962C8B-B14F-4D97-AF65-F5344CB8AC3E}">
        <p14:creationId xmlns:p14="http://schemas.microsoft.com/office/powerpoint/2010/main" val="288788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lue Customizable Logo">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solidFill>
                  <a:schemeClr val="bg1"/>
                </a:solidFill>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xmlns=""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7">
            <a:extLst>
              <a:ext uri="{FF2B5EF4-FFF2-40B4-BE49-F238E27FC236}">
                <a16:creationId xmlns:a16="http://schemas.microsoft.com/office/drawing/2014/main" id="{FD1DED33-0589-585C-C5B4-FA30919953E4}"/>
              </a:ext>
              <a:ext uri="{C183D7F6-B498-43B3-948B-1728B52AA6E4}">
                <adec:decorative xmlns:adec="http://schemas.microsoft.com/office/drawing/2017/decorative" xmlns="" val="1"/>
              </a:ext>
            </a:extLst>
          </p:cNvPr>
          <p:cNvSpPr>
            <a:spLocks noGrp="1"/>
          </p:cNvSpPr>
          <p:nvPr>
            <p:ph type="pic" sz="quarter" idx="14" hasCustomPrompt="1"/>
          </p:nvPr>
        </p:nvSpPr>
        <p:spPr>
          <a:xfrm>
            <a:off x="4775200" y="6107593"/>
            <a:ext cx="2641600" cy="411480"/>
          </a:xfrm>
        </p:spPr>
        <p:txBody>
          <a:bodyPr wrap="square" lIns="0" tIns="0" rIns="0" bIns="0" anchor="ctr" anchorCtr="0">
            <a:normAutofit/>
          </a:bodyPr>
          <a:lstStyle>
            <a:lvl1pPr marL="0" indent="0" algn="ctr">
              <a:spcBef>
                <a:spcPts val="0"/>
              </a:spcBef>
              <a:buNone/>
              <a:defRPr sz="1200" cap="all" baseline="0">
                <a:solidFill>
                  <a:schemeClr val="bg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23249004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hot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BF51-1941-625E-DBC5-C9D9670459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70FB7268-62CA-8DD3-87E3-A754026FFA07}"/>
              </a:ext>
              <a:ext uri="{C183D7F6-B498-43B3-948B-1728B52AA6E4}">
                <adec:decorative xmlns:adec="http://schemas.microsoft.com/office/drawing/2017/decorative" xmlns=""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03B9AD44-F7AB-A141-4365-3F50FCD7FA2A}"/>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5022514" y="6475350"/>
            <a:ext cx="2156254" cy="228600"/>
          </a:xfrm>
          <a:prstGeom prst="rect">
            <a:avLst/>
          </a:prstGeom>
        </p:spPr>
      </p:pic>
      <p:cxnSp>
        <p:nvCxnSpPr>
          <p:cNvPr id="5" name="Straight Connector 4">
            <a:extLst>
              <a:ext uri="{FF2B5EF4-FFF2-40B4-BE49-F238E27FC236}">
                <a16:creationId xmlns:a16="http://schemas.microsoft.com/office/drawing/2014/main" id="{FFA85FE4-65AE-E578-3869-CDA88CADCB68}"/>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776E6-D32C-469F-9C09-627EF1090D91}"/>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A34CB7B-78C3-B314-CC68-A0070273E3AC}"/>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Tree>
    <p:extLst>
      <p:ext uri="{BB962C8B-B14F-4D97-AF65-F5344CB8AC3E}">
        <p14:creationId xmlns:p14="http://schemas.microsoft.com/office/powerpoint/2010/main" val="1519844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Customizable Log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BF51-1941-625E-DBC5-C9D9670459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70FB7268-62CA-8DD3-87E3-A754026FFA07}"/>
              </a:ext>
              <a:ext uri="{C183D7F6-B498-43B3-948B-1728B52AA6E4}">
                <adec:decorative xmlns:adec="http://schemas.microsoft.com/office/drawing/2017/decorative" xmlns=""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5" name="Straight Connector 4">
            <a:extLst>
              <a:ext uri="{FF2B5EF4-FFF2-40B4-BE49-F238E27FC236}">
                <a16:creationId xmlns:a16="http://schemas.microsoft.com/office/drawing/2014/main" id="{FFA85FE4-65AE-E578-3869-CDA88CADCB68}"/>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776E6-D32C-469F-9C09-627EF1090D91}"/>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A34CB7B-78C3-B314-CC68-A0070273E3AC}"/>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11" name="Picture Placeholder 7">
            <a:extLst>
              <a:ext uri="{FF2B5EF4-FFF2-40B4-BE49-F238E27FC236}">
                <a16:creationId xmlns:a16="http://schemas.microsoft.com/office/drawing/2014/main" id="{391D6575-B80C-88AC-B788-2B99342B233F}"/>
              </a:ext>
              <a:ext uri="{C183D7F6-B498-43B3-948B-1728B52AA6E4}">
                <adec:decorative xmlns:adec="http://schemas.microsoft.com/office/drawing/2017/decorative" xmlns="" val="1"/>
              </a:ext>
            </a:extLst>
          </p:cNvPr>
          <p:cNvSpPr>
            <a:spLocks noGrp="1"/>
          </p:cNvSpPr>
          <p:nvPr>
            <p:ph type="pic" sz="quarter" idx="13" hasCustomPrompt="1"/>
          </p:nvPr>
        </p:nvSpPr>
        <p:spPr>
          <a:xfrm>
            <a:off x="4775200" y="6399689"/>
            <a:ext cx="2641600" cy="411480"/>
          </a:xfrm>
        </p:spPr>
        <p:txBody>
          <a:bodyPr wrap="square" lIns="0" tIns="0" rIns="0" bIns="0" anchor="ctr" anchorCtr="0">
            <a:normAutofit/>
          </a:bodyPr>
          <a:lstStyle>
            <a:lvl1pPr marL="0" indent="0" algn="ctr">
              <a:spcBef>
                <a:spcPts val="0"/>
              </a:spcBef>
              <a:buNone/>
              <a:defRPr sz="1200" cap="all" baseline="0">
                <a:solidFill>
                  <a:schemeClr val="bg1"/>
                </a:solidFill>
              </a:defRPr>
            </a:lvl1pPr>
          </a:lstStyle>
          <a:p>
            <a:r>
              <a:rPr lang="en-US" dirty="0" err="1"/>
              <a:t>INSERt</a:t>
            </a:r>
            <a:r>
              <a:rPr lang="en-US" dirty="0"/>
              <a:t> FORMAL, ALL White school/admin Logo lock-up</a:t>
            </a:r>
          </a:p>
        </p:txBody>
      </p:sp>
    </p:spTree>
    <p:extLst>
      <p:ext uri="{BB962C8B-B14F-4D97-AF65-F5344CB8AC3E}">
        <p14:creationId xmlns:p14="http://schemas.microsoft.com/office/powerpoint/2010/main" val="1776879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98643" y="1370148"/>
            <a:ext cx="6676941" cy="450657"/>
          </a:xfrm>
        </p:spPr>
        <p:txBody>
          <a:bodyPr wrap="none" lIns="0" tIns="0" rIns="0" bIns="0">
            <a:noAutofit/>
          </a:bodyPr>
          <a:lstStyle>
            <a:lvl1pPr>
              <a:defRPr sz="3600" b="1" i="0" cap="all" baseline="0">
                <a:solidFill>
                  <a:srgbClr val="232D4B"/>
                </a:solidFill>
                <a:latin typeface="ITC Franklin Gothic Std Bk Cd" panose="020B0506030503020204" pitchFamily="34" charset="0"/>
              </a:defRPr>
            </a:lvl1pPr>
          </a:lstStyle>
          <a:p>
            <a:r>
              <a:rPr lang="en-US" dirty="0"/>
              <a:t>Agenda</a:t>
            </a:r>
          </a:p>
        </p:txBody>
      </p:sp>
      <p:sp>
        <p:nvSpPr>
          <p:cNvPr id="9" name="Picture Placeholder 8">
            <a:extLst>
              <a:ext uri="{FF2B5EF4-FFF2-40B4-BE49-F238E27FC236}">
                <a16:creationId xmlns:a16="http://schemas.microsoft.com/office/drawing/2014/main" id="{78E3DFC7-D842-3893-7018-14A594A7EB78}"/>
              </a:ext>
            </a:extLst>
          </p:cNvPr>
          <p:cNvSpPr>
            <a:spLocks noGrp="1"/>
          </p:cNvSpPr>
          <p:nvPr>
            <p:ph type="pic" sz="quarter" idx="13"/>
          </p:nvPr>
        </p:nvSpPr>
        <p:spPr>
          <a:xfrm>
            <a:off x="8153400" y="0"/>
            <a:ext cx="4038600" cy="6858000"/>
          </a:xfrm>
          <a:solidFill>
            <a:schemeClr val="bg1">
              <a:lumMod val="85000"/>
            </a:schemeClr>
          </a:solidFill>
        </p:spPr>
        <p:txBody>
          <a:bodyPr anchor="ctr" anchorCtr="0"/>
          <a:lstStyle>
            <a:lvl1pPr marL="0" indent="0" algn="ctr">
              <a:buNone/>
              <a:defRPr/>
            </a:lvl1pPr>
          </a:lstStyle>
          <a:p>
            <a:endParaRPr lang="en-US"/>
          </a:p>
        </p:txBody>
      </p:sp>
      <p:sp>
        <p:nvSpPr>
          <p:cNvPr id="46" name="Freeform 45">
            <a:extLst>
              <a:ext uri="{FF2B5EF4-FFF2-40B4-BE49-F238E27FC236}">
                <a16:creationId xmlns:a16="http://schemas.microsoft.com/office/drawing/2014/main" id="{67C5E6B9-147B-8D02-CD43-6531713BA065}"/>
              </a:ext>
              <a:ext uri="{C183D7F6-B498-43B3-948B-1728B52AA6E4}">
                <adec:decorative xmlns:adec="http://schemas.microsoft.com/office/drawing/2017/decorative" xmlns="" val="1"/>
              </a:ext>
            </a:extLst>
          </p:cNvPr>
          <p:cNvSpPr/>
          <p:nvPr userDrawn="1"/>
        </p:nvSpPr>
        <p:spPr>
          <a:xfrm>
            <a:off x="588264" y="0"/>
            <a:ext cx="6976872" cy="6858000"/>
          </a:xfrm>
          <a:custGeom>
            <a:avLst/>
            <a:gdLst>
              <a:gd name="connsiteX0" fmla="*/ 0 w 6976872"/>
              <a:gd name="connsiteY0" fmla="*/ 6597395 h 6858000"/>
              <a:gd name="connsiteX1" fmla="*/ 519887 w 6976872"/>
              <a:gd name="connsiteY1" fmla="*/ 6597395 h 6858000"/>
              <a:gd name="connsiteX2" fmla="*/ 519887 w 6976872"/>
              <a:gd name="connsiteY2" fmla="*/ 6598049 h 6858000"/>
              <a:gd name="connsiteX3" fmla="*/ 6976872 w 6976872"/>
              <a:gd name="connsiteY3" fmla="*/ 6598049 h 6858000"/>
              <a:gd name="connsiteX4" fmla="*/ 6976872 w 6976872"/>
              <a:gd name="connsiteY4" fmla="*/ 6858000 h 6858000"/>
              <a:gd name="connsiteX5" fmla="*/ 0 w 6976872"/>
              <a:gd name="connsiteY5" fmla="*/ 6858000 h 6858000"/>
              <a:gd name="connsiteX6" fmla="*/ 0 w 6976872"/>
              <a:gd name="connsiteY6" fmla="*/ 0 h 6858000"/>
              <a:gd name="connsiteX7" fmla="*/ 6976872 w 6976872"/>
              <a:gd name="connsiteY7" fmla="*/ 0 h 6858000"/>
              <a:gd name="connsiteX8" fmla="*/ 6976872 w 6976872"/>
              <a:gd name="connsiteY8" fmla="*/ 261257 h 6858000"/>
              <a:gd name="connsiteX9" fmla="*/ 519887 w 6976872"/>
              <a:gd name="connsiteY9" fmla="*/ 261257 h 6858000"/>
              <a:gd name="connsiteX10" fmla="*/ 519887 w 6976872"/>
              <a:gd name="connsiteY10" fmla="*/ 516834 h 6858000"/>
              <a:gd name="connsiteX11" fmla="*/ 0 w 6976872"/>
              <a:gd name="connsiteY11"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872" h="6858000">
                <a:moveTo>
                  <a:pt x="0" y="6597395"/>
                </a:moveTo>
                <a:lnTo>
                  <a:pt x="519887" y="6597395"/>
                </a:lnTo>
                <a:lnTo>
                  <a:pt x="519887" y="6598049"/>
                </a:lnTo>
                <a:lnTo>
                  <a:pt x="6976872" y="6598049"/>
                </a:lnTo>
                <a:lnTo>
                  <a:pt x="6976872" y="6858000"/>
                </a:lnTo>
                <a:lnTo>
                  <a:pt x="0" y="6858000"/>
                </a:lnTo>
                <a:close/>
                <a:moveTo>
                  <a:pt x="0" y="0"/>
                </a:moveTo>
                <a:lnTo>
                  <a:pt x="6976872" y="0"/>
                </a:lnTo>
                <a:lnTo>
                  <a:pt x="6976872" y="261257"/>
                </a:lnTo>
                <a:lnTo>
                  <a:pt x="519887" y="261257"/>
                </a:lnTo>
                <a:lnTo>
                  <a:pt x="519887" y="516834"/>
                </a:lnTo>
                <a:lnTo>
                  <a:pt x="0"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p>
        </p:txBody>
      </p:sp>
      <p:cxnSp>
        <p:nvCxnSpPr>
          <p:cNvPr id="48" name="Straight Connector 47">
            <a:extLst>
              <a:ext uri="{FF2B5EF4-FFF2-40B4-BE49-F238E27FC236}">
                <a16:creationId xmlns:a16="http://schemas.microsoft.com/office/drawing/2014/main" id="{7F283AAB-784F-F919-F4BA-BEC81B8C448E}"/>
              </a:ext>
              <a:ext uri="{C183D7F6-B498-43B3-948B-1728B52AA6E4}">
                <adec:decorative xmlns:adec="http://schemas.microsoft.com/office/drawing/2017/decorative" xmlns="" val="1"/>
              </a:ext>
            </a:extLst>
          </p:cNvPr>
          <p:cNvCxnSpPr>
            <a:cxnSpLocks/>
          </p:cNvCxnSpPr>
          <p:nvPr userDrawn="1"/>
        </p:nvCxnSpPr>
        <p:spPr>
          <a:xfrm>
            <a:off x="588264" y="805070"/>
            <a:ext cx="6976872"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197D948C-94A4-F15E-F38D-30F67B0AF948}"/>
              </a:ext>
            </a:extLst>
          </p:cNvPr>
          <p:cNvSpPr>
            <a:spLocks noGrp="1"/>
          </p:cNvSpPr>
          <p:nvPr>
            <p:ph sz="quarter" idx="14" hasCustomPrompt="1"/>
          </p:nvPr>
        </p:nvSpPr>
        <p:spPr>
          <a:xfrm>
            <a:off x="698643" y="2092992"/>
            <a:ext cx="126250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One</a:t>
            </a:r>
          </a:p>
        </p:txBody>
      </p:sp>
      <p:sp>
        <p:nvSpPr>
          <p:cNvPr id="18" name="Content Placeholder 16">
            <a:extLst>
              <a:ext uri="{FF2B5EF4-FFF2-40B4-BE49-F238E27FC236}">
                <a16:creationId xmlns:a16="http://schemas.microsoft.com/office/drawing/2014/main" id="{FBE87790-2FB2-A41D-7E04-9424C0AFC48D}"/>
              </a:ext>
            </a:extLst>
          </p:cNvPr>
          <p:cNvSpPr>
            <a:spLocks noGrp="1"/>
          </p:cNvSpPr>
          <p:nvPr>
            <p:ph sz="quarter" idx="15" hasCustomPrompt="1"/>
          </p:nvPr>
        </p:nvSpPr>
        <p:spPr>
          <a:xfrm>
            <a:off x="698643" y="2613396"/>
            <a:ext cx="126250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Two</a:t>
            </a:r>
          </a:p>
        </p:txBody>
      </p:sp>
      <p:sp>
        <p:nvSpPr>
          <p:cNvPr id="19" name="Content Placeholder 16">
            <a:extLst>
              <a:ext uri="{FF2B5EF4-FFF2-40B4-BE49-F238E27FC236}">
                <a16:creationId xmlns:a16="http://schemas.microsoft.com/office/drawing/2014/main" id="{B2AC39A0-3C96-1E04-4E3A-C5DA55F151B6}"/>
              </a:ext>
            </a:extLst>
          </p:cNvPr>
          <p:cNvSpPr>
            <a:spLocks noGrp="1"/>
          </p:cNvSpPr>
          <p:nvPr>
            <p:ph sz="quarter" idx="16" hasCustomPrompt="1"/>
          </p:nvPr>
        </p:nvSpPr>
        <p:spPr>
          <a:xfrm>
            <a:off x="698643" y="3133800"/>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Three</a:t>
            </a:r>
          </a:p>
        </p:txBody>
      </p:sp>
      <p:sp>
        <p:nvSpPr>
          <p:cNvPr id="20" name="Content Placeholder 16">
            <a:extLst>
              <a:ext uri="{FF2B5EF4-FFF2-40B4-BE49-F238E27FC236}">
                <a16:creationId xmlns:a16="http://schemas.microsoft.com/office/drawing/2014/main" id="{0256211A-C1A3-0BCD-779C-9A84EA541F7E}"/>
              </a:ext>
            </a:extLst>
          </p:cNvPr>
          <p:cNvSpPr>
            <a:spLocks noGrp="1"/>
          </p:cNvSpPr>
          <p:nvPr>
            <p:ph sz="quarter" idx="17" hasCustomPrompt="1"/>
          </p:nvPr>
        </p:nvSpPr>
        <p:spPr>
          <a:xfrm>
            <a:off x="698643" y="3654204"/>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Four</a:t>
            </a:r>
          </a:p>
        </p:txBody>
      </p:sp>
      <p:sp>
        <p:nvSpPr>
          <p:cNvPr id="21" name="Content Placeholder 16">
            <a:extLst>
              <a:ext uri="{FF2B5EF4-FFF2-40B4-BE49-F238E27FC236}">
                <a16:creationId xmlns:a16="http://schemas.microsoft.com/office/drawing/2014/main" id="{A6D9FEFC-2249-9465-9281-8B63BC76695F}"/>
              </a:ext>
            </a:extLst>
          </p:cNvPr>
          <p:cNvSpPr>
            <a:spLocks noGrp="1"/>
          </p:cNvSpPr>
          <p:nvPr>
            <p:ph sz="quarter" idx="18" hasCustomPrompt="1"/>
          </p:nvPr>
        </p:nvSpPr>
        <p:spPr>
          <a:xfrm>
            <a:off x="698643" y="4174608"/>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Five</a:t>
            </a:r>
          </a:p>
        </p:txBody>
      </p:sp>
      <p:sp>
        <p:nvSpPr>
          <p:cNvPr id="22" name="Content Placeholder 16">
            <a:extLst>
              <a:ext uri="{FF2B5EF4-FFF2-40B4-BE49-F238E27FC236}">
                <a16:creationId xmlns:a16="http://schemas.microsoft.com/office/drawing/2014/main" id="{DC5BABA1-EC7E-09C3-62A6-8EBAE01A3F59}"/>
              </a:ext>
            </a:extLst>
          </p:cNvPr>
          <p:cNvSpPr>
            <a:spLocks noGrp="1"/>
          </p:cNvSpPr>
          <p:nvPr>
            <p:ph sz="quarter" idx="19" hasCustomPrompt="1"/>
          </p:nvPr>
        </p:nvSpPr>
        <p:spPr>
          <a:xfrm>
            <a:off x="698643" y="4695013"/>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Six</a:t>
            </a:r>
          </a:p>
        </p:txBody>
      </p:sp>
      <p:sp>
        <p:nvSpPr>
          <p:cNvPr id="23" name="Content Placeholder 16">
            <a:extLst>
              <a:ext uri="{FF2B5EF4-FFF2-40B4-BE49-F238E27FC236}">
                <a16:creationId xmlns:a16="http://schemas.microsoft.com/office/drawing/2014/main" id="{8258254E-349F-221A-8117-B8B92E2F3B32}"/>
              </a:ext>
            </a:extLst>
          </p:cNvPr>
          <p:cNvSpPr>
            <a:spLocks noGrp="1"/>
          </p:cNvSpPr>
          <p:nvPr>
            <p:ph sz="quarter" idx="20" hasCustomPrompt="1"/>
          </p:nvPr>
        </p:nvSpPr>
        <p:spPr>
          <a:xfrm>
            <a:off x="698643" y="5215419"/>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Seven</a:t>
            </a:r>
          </a:p>
        </p:txBody>
      </p:sp>
    </p:spTree>
    <p:extLst>
      <p:ext uri="{BB962C8B-B14F-4D97-AF65-F5344CB8AC3E}">
        <p14:creationId xmlns:p14="http://schemas.microsoft.com/office/powerpoint/2010/main" val="2292699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Blue">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66C76506-F5AF-0E1C-1CAC-B084FBD84FE3}"/>
              </a:ext>
              <a:ext uri="{C183D7F6-B498-43B3-948B-1728B52AA6E4}">
                <adec:decorative xmlns:adec="http://schemas.microsoft.com/office/drawing/2017/decorative" xmlns="" val="1"/>
              </a:ext>
            </a:extLst>
          </p:cNvPr>
          <p:cNvSpPr/>
          <p:nvPr userDrawn="1"/>
        </p:nvSpPr>
        <p:spPr>
          <a:xfrm>
            <a:off x="0" y="0"/>
            <a:ext cx="8153400" cy="6858000"/>
          </a:xfrm>
          <a:prstGeom prst="rect">
            <a:avLst/>
          </a:pr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98643" y="1370148"/>
            <a:ext cx="6676941" cy="450657"/>
          </a:xfrm>
        </p:spPr>
        <p:txBody>
          <a:bodyPr wrap="none" lIns="0" tIns="0" rIns="0" bIns="0">
            <a:noAutofit/>
          </a:bodyPr>
          <a:lstStyle>
            <a:lvl1pPr>
              <a:defRPr sz="3600" b="1" i="0" cap="all" baseline="0">
                <a:solidFill>
                  <a:schemeClr val="bg1"/>
                </a:solidFill>
                <a:latin typeface="ITC Franklin Gothic Std Bk Cd" panose="020B0506030503020204" pitchFamily="34" charset="0"/>
              </a:defRPr>
            </a:lvl1pPr>
          </a:lstStyle>
          <a:p>
            <a:r>
              <a:rPr lang="en-US" dirty="0"/>
              <a:t>AGENDA</a:t>
            </a:r>
          </a:p>
        </p:txBody>
      </p:sp>
      <p:sp>
        <p:nvSpPr>
          <p:cNvPr id="9" name="Picture Placeholder 8">
            <a:extLst>
              <a:ext uri="{FF2B5EF4-FFF2-40B4-BE49-F238E27FC236}">
                <a16:creationId xmlns:a16="http://schemas.microsoft.com/office/drawing/2014/main" id="{78E3DFC7-D842-3893-7018-14A594A7EB78}"/>
              </a:ext>
            </a:extLst>
          </p:cNvPr>
          <p:cNvSpPr>
            <a:spLocks noGrp="1"/>
          </p:cNvSpPr>
          <p:nvPr>
            <p:ph type="pic" sz="quarter" idx="13"/>
          </p:nvPr>
        </p:nvSpPr>
        <p:spPr>
          <a:xfrm>
            <a:off x="8153400" y="1"/>
            <a:ext cx="4038600" cy="6858000"/>
          </a:xfrm>
          <a:solidFill>
            <a:schemeClr val="bg1">
              <a:lumMod val="85000"/>
            </a:schemeClr>
          </a:solidFill>
        </p:spPr>
        <p:txBody>
          <a:bodyPr anchor="ctr" anchorCtr="0"/>
          <a:lstStyle>
            <a:lvl1pPr marL="0" indent="0" algn="ctr">
              <a:buNone/>
              <a:defRPr/>
            </a:lvl1pPr>
          </a:lstStyle>
          <a:p>
            <a:endParaRPr lang="en-US"/>
          </a:p>
        </p:txBody>
      </p:sp>
      <p:cxnSp>
        <p:nvCxnSpPr>
          <p:cNvPr id="48" name="Straight Connector 47">
            <a:extLst>
              <a:ext uri="{FF2B5EF4-FFF2-40B4-BE49-F238E27FC236}">
                <a16:creationId xmlns:a16="http://schemas.microsoft.com/office/drawing/2014/main" id="{7F283AAB-784F-F919-F4BA-BEC81B8C448E}"/>
              </a:ext>
              <a:ext uri="{C183D7F6-B498-43B3-948B-1728B52AA6E4}">
                <adec:decorative xmlns:adec="http://schemas.microsoft.com/office/drawing/2017/decorative" xmlns="" val="1"/>
              </a:ext>
            </a:extLst>
          </p:cNvPr>
          <p:cNvCxnSpPr>
            <a:cxnSpLocks/>
          </p:cNvCxnSpPr>
          <p:nvPr userDrawn="1"/>
        </p:nvCxnSpPr>
        <p:spPr>
          <a:xfrm>
            <a:off x="588264" y="805070"/>
            <a:ext cx="69768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Freeform 45">
            <a:extLst>
              <a:ext uri="{FF2B5EF4-FFF2-40B4-BE49-F238E27FC236}">
                <a16:creationId xmlns:a16="http://schemas.microsoft.com/office/drawing/2014/main" id="{67C5E6B9-147B-8D02-CD43-6531713BA065}"/>
              </a:ext>
              <a:ext uri="{C183D7F6-B498-43B3-948B-1728B52AA6E4}">
                <adec:decorative xmlns:adec="http://schemas.microsoft.com/office/drawing/2017/decorative" xmlns="" val="1"/>
              </a:ext>
            </a:extLst>
          </p:cNvPr>
          <p:cNvSpPr/>
          <p:nvPr userDrawn="1"/>
        </p:nvSpPr>
        <p:spPr>
          <a:xfrm>
            <a:off x="588264" y="0"/>
            <a:ext cx="6976872" cy="6858000"/>
          </a:xfrm>
          <a:custGeom>
            <a:avLst/>
            <a:gdLst>
              <a:gd name="connsiteX0" fmla="*/ 0 w 6976872"/>
              <a:gd name="connsiteY0" fmla="*/ 6597395 h 6858000"/>
              <a:gd name="connsiteX1" fmla="*/ 519887 w 6976872"/>
              <a:gd name="connsiteY1" fmla="*/ 6597395 h 6858000"/>
              <a:gd name="connsiteX2" fmla="*/ 519887 w 6976872"/>
              <a:gd name="connsiteY2" fmla="*/ 6598049 h 6858000"/>
              <a:gd name="connsiteX3" fmla="*/ 6976872 w 6976872"/>
              <a:gd name="connsiteY3" fmla="*/ 6598049 h 6858000"/>
              <a:gd name="connsiteX4" fmla="*/ 6976872 w 6976872"/>
              <a:gd name="connsiteY4" fmla="*/ 6858000 h 6858000"/>
              <a:gd name="connsiteX5" fmla="*/ 0 w 6976872"/>
              <a:gd name="connsiteY5" fmla="*/ 6858000 h 6858000"/>
              <a:gd name="connsiteX6" fmla="*/ 0 w 6976872"/>
              <a:gd name="connsiteY6" fmla="*/ 0 h 6858000"/>
              <a:gd name="connsiteX7" fmla="*/ 6976872 w 6976872"/>
              <a:gd name="connsiteY7" fmla="*/ 0 h 6858000"/>
              <a:gd name="connsiteX8" fmla="*/ 6976872 w 6976872"/>
              <a:gd name="connsiteY8" fmla="*/ 261257 h 6858000"/>
              <a:gd name="connsiteX9" fmla="*/ 519887 w 6976872"/>
              <a:gd name="connsiteY9" fmla="*/ 261257 h 6858000"/>
              <a:gd name="connsiteX10" fmla="*/ 519887 w 6976872"/>
              <a:gd name="connsiteY10" fmla="*/ 516834 h 6858000"/>
              <a:gd name="connsiteX11" fmla="*/ 0 w 6976872"/>
              <a:gd name="connsiteY11"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872" h="6858000">
                <a:moveTo>
                  <a:pt x="0" y="6597395"/>
                </a:moveTo>
                <a:lnTo>
                  <a:pt x="519887" y="6597395"/>
                </a:lnTo>
                <a:lnTo>
                  <a:pt x="519887" y="6598049"/>
                </a:lnTo>
                <a:lnTo>
                  <a:pt x="6976872" y="6598049"/>
                </a:lnTo>
                <a:lnTo>
                  <a:pt x="6976872" y="6858000"/>
                </a:lnTo>
                <a:lnTo>
                  <a:pt x="0" y="6858000"/>
                </a:lnTo>
                <a:close/>
                <a:moveTo>
                  <a:pt x="0" y="0"/>
                </a:moveTo>
                <a:lnTo>
                  <a:pt x="6976872" y="0"/>
                </a:lnTo>
                <a:lnTo>
                  <a:pt x="6976872" y="261257"/>
                </a:lnTo>
                <a:lnTo>
                  <a:pt x="519887" y="261257"/>
                </a:lnTo>
                <a:lnTo>
                  <a:pt x="519887" y="516834"/>
                </a:lnTo>
                <a:lnTo>
                  <a:pt x="0"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p>
        </p:txBody>
      </p:sp>
      <p:sp>
        <p:nvSpPr>
          <p:cNvPr id="19" name="Content Placeholder 16">
            <a:extLst>
              <a:ext uri="{FF2B5EF4-FFF2-40B4-BE49-F238E27FC236}">
                <a16:creationId xmlns:a16="http://schemas.microsoft.com/office/drawing/2014/main" id="{FD249022-4704-BBEF-AA37-2C02044458C9}"/>
              </a:ext>
            </a:extLst>
          </p:cNvPr>
          <p:cNvSpPr>
            <a:spLocks noGrp="1"/>
          </p:cNvSpPr>
          <p:nvPr>
            <p:ph sz="quarter" idx="14" hasCustomPrompt="1"/>
          </p:nvPr>
        </p:nvSpPr>
        <p:spPr>
          <a:xfrm>
            <a:off x="698643" y="2092992"/>
            <a:ext cx="126250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One</a:t>
            </a:r>
          </a:p>
        </p:txBody>
      </p:sp>
      <p:sp>
        <p:nvSpPr>
          <p:cNvPr id="20" name="Content Placeholder 16">
            <a:extLst>
              <a:ext uri="{FF2B5EF4-FFF2-40B4-BE49-F238E27FC236}">
                <a16:creationId xmlns:a16="http://schemas.microsoft.com/office/drawing/2014/main" id="{1C270617-9FF7-62CE-7216-DE8CF64CCDCB}"/>
              </a:ext>
            </a:extLst>
          </p:cNvPr>
          <p:cNvSpPr>
            <a:spLocks noGrp="1"/>
          </p:cNvSpPr>
          <p:nvPr>
            <p:ph sz="quarter" idx="15" hasCustomPrompt="1"/>
          </p:nvPr>
        </p:nvSpPr>
        <p:spPr>
          <a:xfrm>
            <a:off x="698643" y="2613396"/>
            <a:ext cx="126250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Two</a:t>
            </a:r>
          </a:p>
        </p:txBody>
      </p:sp>
      <p:sp>
        <p:nvSpPr>
          <p:cNvPr id="21" name="Content Placeholder 16">
            <a:extLst>
              <a:ext uri="{FF2B5EF4-FFF2-40B4-BE49-F238E27FC236}">
                <a16:creationId xmlns:a16="http://schemas.microsoft.com/office/drawing/2014/main" id="{25FD6821-351B-8EB8-01A1-1FC0FBDE700C}"/>
              </a:ext>
            </a:extLst>
          </p:cNvPr>
          <p:cNvSpPr>
            <a:spLocks noGrp="1"/>
          </p:cNvSpPr>
          <p:nvPr>
            <p:ph sz="quarter" idx="16" hasCustomPrompt="1"/>
          </p:nvPr>
        </p:nvSpPr>
        <p:spPr>
          <a:xfrm>
            <a:off x="698643" y="3133800"/>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Three</a:t>
            </a:r>
          </a:p>
        </p:txBody>
      </p:sp>
      <p:sp>
        <p:nvSpPr>
          <p:cNvPr id="22" name="Content Placeholder 16">
            <a:extLst>
              <a:ext uri="{FF2B5EF4-FFF2-40B4-BE49-F238E27FC236}">
                <a16:creationId xmlns:a16="http://schemas.microsoft.com/office/drawing/2014/main" id="{8CD8EE00-9558-31A2-583F-A73B0269A21A}"/>
              </a:ext>
            </a:extLst>
          </p:cNvPr>
          <p:cNvSpPr>
            <a:spLocks noGrp="1"/>
          </p:cNvSpPr>
          <p:nvPr>
            <p:ph sz="quarter" idx="17" hasCustomPrompt="1"/>
          </p:nvPr>
        </p:nvSpPr>
        <p:spPr>
          <a:xfrm>
            <a:off x="698643" y="3654204"/>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Four</a:t>
            </a:r>
          </a:p>
        </p:txBody>
      </p:sp>
      <p:sp>
        <p:nvSpPr>
          <p:cNvPr id="23" name="Content Placeholder 16">
            <a:extLst>
              <a:ext uri="{FF2B5EF4-FFF2-40B4-BE49-F238E27FC236}">
                <a16:creationId xmlns:a16="http://schemas.microsoft.com/office/drawing/2014/main" id="{2EBDD70F-7D45-8597-B013-9CA472389A80}"/>
              </a:ext>
            </a:extLst>
          </p:cNvPr>
          <p:cNvSpPr>
            <a:spLocks noGrp="1"/>
          </p:cNvSpPr>
          <p:nvPr>
            <p:ph sz="quarter" idx="18" hasCustomPrompt="1"/>
          </p:nvPr>
        </p:nvSpPr>
        <p:spPr>
          <a:xfrm>
            <a:off x="698643" y="4174608"/>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Five</a:t>
            </a:r>
          </a:p>
        </p:txBody>
      </p:sp>
      <p:sp>
        <p:nvSpPr>
          <p:cNvPr id="24" name="Content Placeholder 16">
            <a:extLst>
              <a:ext uri="{FF2B5EF4-FFF2-40B4-BE49-F238E27FC236}">
                <a16:creationId xmlns:a16="http://schemas.microsoft.com/office/drawing/2014/main" id="{FEBA5DA7-7930-C9D9-57F5-B7C5B5BEA5BB}"/>
              </a:ext>
            </a:extLst>
          </p:cNvPr>
          <p:cNvSpPr>
            <a:spLocks noGrp="1"/>
          </p:cNvSpPr>
          <p:nvPr>
            <p:ph sz="quarter" idx="19" hasCustomPrompt="1"/>
          </p:nvPr>
        </p:nvSpPr>
        <p:spPr>
          <a:xfrm>
            <a:off x="698643" y="4695013"/>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Six</a:t>
            </a:r>
          </a:p>
        </p:txBody>
      </p:sp>
      <p:sp>
        <p:nvSpPr>
          <p:cNvPr id="25" name="Content Placeholder 16">
            <a:extLst>
              <a:ext uri="{FF2B5EF4-FFF2-40B4-BE49-F238E27FC236}">
                <a16:creationId xmlns:a16="http://schemas.microsoft.com/office/drawing/2014/main" id="{AB1A3D6D-DE15-BF74-7796-56D970EAD11A}"/>
              </a:ext>
            </a:extLst>
          </p:cNvPr>
          <p:cNvSpPr>
            <a:spLocks noGrp="1"/>
          </p:cNvSpPr>
          <p:nvPr>
            <p:ph sz="quarter" idx="20" hasCustomPrompt="1"/>
          </p:nvPr>
        </p:nvSpPr>
        <p:spPr>
          <a:xfrm>
            <a:off x="698643" y="5215419"/>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Seven</a:t>
            </a:r>
          </a:p>
        </p:txBody>
      </p:sp>
    </p:spTree>
    <p:extLst>
      <p:ext uri="{BB962C8B-B14F-4D97-AF65-F5344CB8AC3E}">
        <p14:creationId xmlns:p14="http://schemas.microsoft.com/office/powerpoint/2010/main" val="2372477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2-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rgbClr val="232D4B"/>
                </a:solidFill>
                <a:latin typeface="ITC Franklin Gothic Std Med" panose="020B0504030503020204" pitchFamily="34" charset="0"/>
              </a:defRPr>
            </a:lvl1pPr>
          </a:lstStyle>
          <a:p>
            <a:r>
              <a:rPr lang="en-US" dirty="0"/>
              <a:t>Click to Edit Master Title Style</a:t>
            </a:r>
          </a:p>
        </p:txBody>
      </p:sp>
      <p:sp>
        <p:nvSpPr>
          <p:cNvPr id="32" name="Subtitle">
            <a:extLst>
              <a:ext uri="{FF2B5EF4-FFF2-40B4-BE49-F238E27FC236}">
                <a16:creationId xmlns:a16="http://schemas.microsoft.com/office/drawing/2014/main" id="{6B8A91E7-A2E6-22D6-A3E7-735426C2AD56}"/>
              </a:ext>
            </a:extLst>
          </p:cNvPr>
          <p:cNvSpPr>
            <a:spLocks noGrp="1"/>
          </p:cNvSpPr>
          <p:nvPr>
            <p:ph idx="10"/>
          </p:nvPr>
        </p:nvSpPr>
        <p:spPr>
          <a:xfrm>
            <a:off x="1088135" y="2621517"/>
            <a:ext cx="9964179" cy="843082"/>
          </a:xfrm>
        </p:spPr>
        <p:txBody>
          <a:bodyPr lIns="0" tIns="0" rIns="0" bIns="0">
            <a:noAutofit/>
          </a:bodyPr>
          <a:lstStyle>
            <a:lvl1pPr marL="0" indent="0">
              <a:buNone/>
              <a:defRPr sz="2800" b="0" i="0">
                <a:latin typeface="ITC Franklin Gothic Std Bk Cd" panose="020B0506030503020204" pitchFamily="34" charset="0"/>
              </a:defRPr>
            </a:lvl1pPr>
            <a:lvl2pPr marL="457200" indent="0">
              <a:buNone/>
              <a:defRPr sz="2800" b="0" i="0">
                <a:latin typeface="ITC Franklin Gothic Std Bk Cd" panose="020B0506030503020204" pitchFamily="34" charset="0"/>
              </a:defRPr>
            </a:lvl2pPr>
            <a:lvl3pPr marL="914400" indent="0">
              <a:buNone/>
              <a:defRPr sz="2800" b="0" i="0">
                <a:latin typeface="ITC Franklin Gothic Std Bk Cd" panose="020B0506030503020204" pitchFamily="34" charset="0"/>
              </a:defRPr>
            </a:lvl3pPr>
            <a:lvl4pPr marL="1371600" indent="0">
              <a:buNone/>
              <a:defRPr sz="2800" b="0" i="0">
                <a:latin typeface="ITC Franklin Gothic Std Bk Cd" panose="020B0506030503020204" pitchFamily="34" charset="0"/>
              </a:defRPr>
            </a:lvl4pPr>
            <a:lvl5pPr marL="1828800" indent="0">
              <a:buNone/>
              <a:defRPr sz="2800" b="0" i="0">
                <a:latin typeface="ITC Franklin Gothic Std Bk Cd" panose="020B0506030503020204" pitchFamily="34" charset="0"/>
              </a:defRPr>
            </a:lvl5pPr>
          </a:lstStyle>
          <a:p>
            <a:pPr lvl="0"/>
            <a:r>
              <a:rPr lang="en-US" dirty="0"/>
              <a:t>Click to edit Master text styles</a:t>
            </a:r>
          </a:p>
        </p:txBody>
      </p:sp>
      <p:sp>
        <p:nvSpPr>
          <p:cNvPr id="3" name="Text">
            <a:extLst>
              <a:ext uri="{FF2B5EF4-FFF2-40B4-BE49-F238E27FC236}">
                <a16:creationId xmlns:a16="http://schemas.microsoft.com/office/drawing/2014/main" id="{B657395E-B869-B376-85BF-B740DC946481}"/>
              </a:ext>
            </a:extLst>
          </p:cNvPr>
          <p:cNvSpPr>
            <a:spLocks noGrp="1"/>
          </p:cNvSpPr>
          <p:nvPr>
            <p:ph idx="1"/>
          </p:nvPr>
        </p:nvSpPr>
        <p:spPr>
          <a:xfrm>
            <a:off x="1088135" y="4145637"/>
            <a:ext cx="9964179" cy="2031326"/>
          </a:xfrm>
        </p:spPr>
        <p:txBody>
          <a:bodyPr lIns="0" tIns="0" rIns="0" bIns="0" numCol="2" spcCol="320040">
            <a:noAutofit/>
          </a:bodyPr>
          <a:lstStyle>
            <a:lvl1pPr marL="0" indent="0">
              <a:lnSpc>
                <a:spcPct val="100000"/>
              </a:lnSpc>
              <a:spcBef>
                <a:spcPts val="500"/>
              </a:spcBef>
              <a:buNone/>
              <a:defRPr sz="1800" b="0" i="0" baseline="0">
                <a:latin typeface="ITC Franklin Gothic Std Book"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3756619"/>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Tree>
    <p:extLst>
      <p:ext uri="{BB962C8B-B14F-4D97-AF65-F5344CB8AC3E}">
        <p14:creationId xmlns:p14="http://schemas.microsoft.com/office/powerpoint/2010/main" val="3918851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ub/2-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32" name="Subtitle">
            <a:extLst>
              <a:ext uri="{FF2B5EF4-FFF2-40B4-BE49-F238E27FC236}">
                <a16:creationId xmlns:a16="http://schemas.microsoft.com/office/drawing/2014/main" id="{6B8A91E7-A2E6-22D6-A3E7-735426C2AD56}"/>
              </a:ext>
            </a:extLst>
          </p:cNvPr>
          <p:cNvSpPr>
            <a:spLocks noGrp="1"/>
          </p:cNvSpPr>
          <p:nvPr>
            <p:ph idx="10"/>
          </p:nvPr>
        </p:nvSpPr>
        <p:spPr>
          <a:xfrm>
            <a:off x="1088135" y="2621517"/>
            <a:ext cx="9964179" cy="843082"/>
          </a:xfrm>
        </p:spPr>
        <p:txBody>
          <a:bodyPr lIns="0" tIns="0" rIns="0" bIns="0">
            <a:noAutofit/>
          </a:bodyPr>
          <a:lstStyle>
            <a:lvl1pPr marL="0" indent="0">
              <a:buNone/>
              <a:defRPr sz="2800" b="0" i="0">
                <a:solidFill>
                  <a:schemeClr val="bg1"/>
                </a:solidFill>
                <a:latin typeface="ITC Franklin Gothic Std Bk Cd" panose="020B0506030503020204" pitchFamily="34" charset="0"/>
              </a:defRPr>
            </a:lvl1pPr>
            <a:lvl2pPr marL="457200" indent="0">
              <a:buNone/>
              <a:defRPr sz="2800" b="0" i="0">
                <a:latin typeface="ITC Franklin Gothic Std Bk Cd" panose="020B0506030503020204" pitchFamily="34" charset="0"/>
              </a:defRPr>
            </a:lvl2pPr>
            <a:lvl3pPr marL="914400" indent="0">
              <a:buNone/>
              <a:defRPr sz="2800" b="0" i="0">
                <a:latin typeface="ITC Franklin Gothic Std Bk Cd" panose="020B0506030503020204" pitchFamily="34" charset="0"/>
              </a:defRPr>
            </a:lvl3pPr>
            <a:lvl4pPr marL="1371600" indent="0">
              <a:buNone/>
              <a:defRPr sz="2800" b="0" i="0">
                <a:latin typeface="ITC Franklin Gothic Std Bk Cd" panose="020B0506030503020204" pitchFamily="34" charset="0"/>
              </a:defRPr>
            </a:lvl4pPr>
            <a:lvl5pPr marL="1828800" indent="0">
              <a:buNone/>
              <a:defRPr sz="2800" b="0" i="0">
                <a:latin typeface="ITC Franklin Gothic Std Bk Cd" panose="020B0506030503020204" pitchFamily="34" charset="0"/>
              </a:defRPr>
            </a:lvl5pPr>
          </a:lstStyle>
          <a:p>
            <a:pPr lvl="0"/>
            <a:r>
              <a:rPr lang="en-US" dirty="0"/>
              <a:t>Click to edit Master text styles</a:t>
            </a:r>
          </a:p>
        </p:txBody>
      </p:sp>
      <p:sp>
        <p:nvSpPr>
          <p:cNvPr id="3" name="Text">
            <a:extLst>
              <a:ext uri="{FF2B5EF4-FFF2-40B4-BE49-F238E27FC236}">
                <a16:creationId xmlns:a16="http://schemas.microsoft.com/office/drawing/2014/main" id="{B657395E-B869-B376-85BF-B740DC946481}"/>
              </a:ext>
            </a:extLst>
          </p:cNvPr>
          <p:cNvSpPr>
            <a:spLocks noGrp="1"/>
          </p:cNvSpPr>
          <p:nvPr>
            <p:ph idx="1"/>
          </p:nvPr>
        </p:nvSpPr>
        <p:spPr>
          <a:xfrm>
            <a:off x="1088135" y="4145637"/>
            <a:ext cx="9964179" cy="2031326"/>
          </a:xfrm>
        </p:spPr>
        <p:txBody>
          <a:bodyPr lIns="0" tIns="0" rIns="0" bIns="0" numCol="2" spcCol="320040">
            <a:noAutofit/>
          </a:bodyPr>
          <a:lstStyle>
            <a:lvl1pPr marL="0" indent="0">
              <a:lnSpc>
                <a:spcPct val="100000"/>
              </a:lnSpc>
              <a:spcBef>
                <a:spcPts val="500"/>
              </a:spcBef>
              <a:buNone/>
              <a:defRPr sz="18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3756619"/>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8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3108325"/>
            <a:ext cx="9964737" cy="2944813"/>
          </a:xfrm>
        </p:spPr>
        <p:txBody>
          <a:bodyPr lIns="0" tIns="0" rIns="0" bIns="0">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xmlns=""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xmlns=""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xmlns="" val="1"/>
              </a:ext>
            </a:extLst>
          </p:cNvPr>
          <p:cNvCxnSpPr>
            <a:cxnSpLocks/>
          </p:cNvCxnSpPr>
          <p:nvPr userDrawn="1"/>
        </p:nvCxnSpPr>
        <p:spPr>
          <a:xfrm>
            <a:off x="1088135" y="271955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6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20D4C0-6A32-3030-0BAE-CDDBFA01B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785C162-961A-B79E-A5BC-E3E887A9B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C0DD8F-5838-D7F3-02B6-34A6EDBE6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ITC Franklin Gothic Std Book" panose="020B0504030503020204" pitchFamily="34" charset="0"/>
              </a:defRPr>
            </a:lvl1pPr>
          </a:lstStyle>
          <a:p>
            <a:fld id="{8B85010D-6492-8B45-8123-7426FEBD0DA4}" type="datetimeFigureOut">
              <a:rPr lang="en-US" smtClean="0"/>
              <a:pPr/>
              <a:t>11/14/2023</a:t>
            </a:fld>
            <a:endParaRPr lang="en-US" dirty="0"/>
          </a:p>
        </p:txBody>
      </p:sp>
      <p:sp>
        <p:nvSpPr>
          <p:cNvPr id="5" name="Footer Placeholder 4">
            <a:extLst>
              <a:ext uri="{FF2B5EF4-FFF2-40B4-BE49-F238E27FC236}">
                <a16:creationId xmlns:a16="http://schemas.microsoft.com/office/drawing/2014/main" id="{B3290E4D-8624-3F1A-9C67-D106EAD08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TC Franklin Gothic Std Book" panose="020B0504030503020204" pitchFamily="34" charset="0"/>
              </a:defRPr>
            </a:lvl1pPr>
          </a:lstStyle>
          <a:p>
            <a:endParaRPr lang="en-US"/>
          </a:p>
        </p:txBody>
      </p:sp>
      <p:sp>
        <p:nvSpPr>
          <p:cNvPr id="6" name="Slide Number Placeholder 5">
            <a:extLst>
              <a:ext uri="{FF2B5EF4-FFF2-40B4-BE49-F238E27FC236}">
                <a16:creationId xmlns:a16="http://schemas.microsoft.com/office/drawing/2014/main" id="{712DE4B8-583D-6A1F-9A69-9C663529F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TC Franklin Gothic Std Book" panose="020B0504030503020204" pitchFamily="34" charset="0"/>
              </a:defRPr>
            </a:lvl1pPr>
          </a:lstStyle>
          <a:p>
            <a:fld id="{1A71677A-E87C-7040-8315-FD67C198D790}" type="slidenum">
              <a:rPr lang="en-US" smtClean="0"/>
              <a:pPr/>
              <a:t>‹#›</a:t>
            </a:fld>
            <a:endParaRPr lang="en-US"/>
          </a:p>
        </p:txBody>
      </p:sp>
    </p:spTree>
    <p:extLst>
      <p:ext uri="{BB962C8B-B14F-4D97-AF65-F5344CB8AC3E}">
        <p14:creationId xmlns:p14="http://schemas.microsoft.com/office/powerpoint/2010/main" val="3178851824"/>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60" r:id="rId3"/>
    <p:sldLayoutId id="2147483679" r:id="rId4"/>
    <p:sldLayoutId id="2147483650" r:id="rId5"/>
    <p:sldLayoutId id="2147483662" r:id="rId6"/>
    <p:sldLayoutId id="2147483661" r:id="rId7"/>
    <p:sldLayoutId id="2147483663" r:id="rId8"/>
    <p:sldLayoutId id="2147483664" r:id="rId9"/>
    <p:sldLayoutId id="2147483665" r:id="rId10"/>
    <p:sldLayoutId id="2147483666" r:id="rId11"/>
    <p:sldLayoutId id="2147483667" r:id="rId12"/>
    <p:sldLayoutId id="2147483676" r:id="rId13"/>
    <p:sldLayoutId id="2147483677" r:id="rId14"/>
    <p:sldLayoutId id="2147483670" r:id="rId15"/>
    <p:sldLayoutId id="2147483671" r:id="rId16"/>
    <p:sldLayoutId id="2147483672" r:id="rId17"/>
    <p:sldLayoutId id="2147483674" r:id="rId18"/>
    <p:sldLayoutId id="2147483680" r:id="rId19"/>
    <p:sldLayoutId id="2147483675" r:id="rId20"/>
    <p:sldLayoutId id="2147483681" r:id="rId21"/>
  </p:sldLayoutIdLst>
  <p:txStyles>
    <p:titleStyle>
      <a:lvl1pPr algn="l" defTabSz="914400" rtl="0" eaLnBrk="1" latinLnBrk="0" hangingPunct="1">
        <a:lnSpc>
          <a:spcPct val="90000"/>
        </a:lnSpc>
        <a:spcBef>
          <a:spcPct val="0"/>
        </a:spcBef>
        <a:buNone/>
        <a:defRPr sz="4400" b="1" i="0" kern="1200">
          <a:solidFill>
            <a:srgbClr val="232D4B"/>
          </a:solidFill>
          <a:latin typeface="ITC Franklin Gothic Std Book" panose="020B05040305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32D4B"/>
          </a:solidFill>
          <a:latin typeface="ITC Franklin Gothic Std Book" panose="020B05040305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32D4B"/>
          </a:solidFill>
          <a:latin typeface="ITC Franklin Gothic Std Book" panose="020B05040305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2D4B"/>
          </a:solidFill>
          <a:latin typeface="ITC Franklin Gothic Std Book" panose="020B05040305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ABD211-BC71-C65B-E296-6FF16806A780}"/>
              </a:ext>
            </a:extLst>
          </p:cNvPr>
          <p:cNvSpPr>
            <a:spLocks noGrp="1"/>
          </p:cNvSpPr>
          <p:nvPr>
            <p:ph type="ctrTitle"/>
          </p:nvPr>
        </p:nvSpPr>
        <p:spPr>
          <a:xfrm>
            <a:off x="0" y="486755"/>
            <a:ext cx="12192000" cy="946143"/>
          </a:xfrm>
        </p:spPr>
        <p:txBody>
          <a:bodyPr>
            <a:normAutofit fontScale="90000"/>
          </a:bodyPr>
          <a:lstStyle/>
          <a:p>
            <a:r>
              <a:rPr lang="en-US" dirty="0" smtClean="0"/>
              <a:t>School of medicine</a:t>
            </a:r>
            <a:br>
              <a:rPr lang="en-US" dirty="0" smtClean="0"/>
            </a:br>
            <a:r>
              <a:rPr lang="en-US" dirty="0" smtClean="0"/>
              <a:t>Research Administrators Meeting</a:t>
            </a:r>
            <a:endParaRPr lang="en-US" dirty="0"/>
          </a:p>
        </p:txBody>
      </p:sp>
      <p:sp>
        <p:nvSpPr>
          <p:cNvPr id="4" name="Subtitle 3">
            <a:extLst>
              <a:ext uri="{FF2B5EF4-FFF2-40B4-BE49-F238E27FC236}">
                <a16:creationId xmlns:a16="http://schemas.microsoft.com/office/drawing/2014/main" id="{A00A2DC9-FAC1-EB23-C90D-E33000C914A0}"/>
              </a:ext>
            </a:extLst>
          </p:cNvPr>
          <p:cNvSpPr>
            <a:spLocks noGrp="1"/>
          </p:cNvSpPr>
          <p:nvPr>
            <p:ph type="subTitle" idx="1"/>
          </p:nvPr>
        </p:nvSpPr>
        <p:spPr>
          <a:xfrm>
            <a:off x="-1" y="3428140"/>
            <a:ext cx="12191999" cy="598473"/>
          </a:xfrm>
        </p:spPr>
        <p:txBody>
          <a:bodyPr/>
          <a:lstStyle/>
          <a:p>
            <a:r>
              <a:rPr lang="en-US" dirty="0" smtClean="0"/>
              <a:t>SOM RAM</a:t>
            </a:r>
            <a:endParaRPr lang="en-US" dirty="0"/>
          </a:p>
        </p:txBody>
      </p:sp>
      <p:sp>
        <p:nvSpPr>
          <p:cNvPr id="7" name="Date">
            <a:extLst>
              <a:ext uri="{FF2B5EF4-FFF2-40B4-BE49-F238E27FC236}">
                <a16:creationId xmlns:a16="http://schemas.microsoft.com/office/drawing/2014/main" id="{C9D21C55-F74C-D9DE-14AC-24FE4C52CF8F}"/>
              </a:ext>
            </a:extLst>
          </p:cNvPr>
          <p:cNvSpPr>
            <a:spLocks noGrp="1"/>
          </p:cNvSpPr>
          <p:nvPr>
            <p:ph type="body" sz="quarter" idx="11"/>
          </p:nvPr>
        </p:nvSpPr>
        <p:spPr/>
        <p:txBody>
          <a:bodyPr/>
          <a:lstStyle/>
          <a:p>
            <a:r>
              <a:rPr lang="en-US" dirty="0" smtClean="0"/>
              <a:t>16 November 2023</a:t>
            </a:r>
            <a:endParaRPr lang="en-US" dirty="0"/>
          </a:p>
        </p:txBody>
      </p:sp>
    </p:spTree>
    <p:extLst>
      <p:ext uri="{BB962C8B-B14F-4D97-AF65-F5344CB8AC3E}">
        <p14:creationId xmlns:p14="http://schemas.microsoft.com/office/powerpoint/2010/main" val="3995513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a:buFont typeface="Courier New" panose="02070309020205020404" pitchFamily="49" charset="0"/>
              <a:buChar char="o"/>
            </a:pPr>
            <a:r>
              <a:rPr lang="en-US" sz="1800" dirty="0"/>
              <a:t>Introductions</a:t>
            </a:r>
          </a:p>
          <a:p>
            <a:pPr>
              <a:buFont typeface="Courier New" panose="02070309020205020404" pitchFamily="49" charset="0"/>
              <a:buChar char="o"/>
            </a:pPr>
            <a:r>
              <a:rPr lang="en-US" sz="1800" dirty="0"/>
              <a:t>Data Management and Sharing Plan – Updates </a:t>
            </a:r>
            <a:r>
              <a:rPr lang="en-US" sz="1800" dirty="0" smtClean="0"/>
              <a:t>- NOT-OD-23-161</a:t>
            </a:r>
          </a:p>
          <a:p>
            <a:pPr lvl="1"/>
            <a:r>
              <a:rPr lang="en-US" sz="1800" dirty="0"/>
              <a:t>https://</a:t>
            </a:r>
            <a:r>
              <a:rPr lang="en-US" sz="1800" dirty="0" smtClean="0"/>
              <a:t>grants.nih.gov/grants/guide/notice-files/NOT-OD-23-161.html </a:t>
            </a:r>
            <a:endParaRPr lang="en-US" sz="1800" dirty="0"/>
          </a:p>
          <a:p>
            <a:pPr lvl="2">
              <a:buFont typeface="Wingdings" panose="05000000000000000000" pitchFamily="2" charset="2"/>
              <a:buChar char="§"/>
            </a:pPr>
            <a:r>
              <a:rPr lang="en-US" sz="1800" dirty="0"/>
              <a:t>“Effective for applications submitted for due dates on or after October 5, 2023, NIH will no longer require the use of the single DMS cost line item. NIH recognizes that DMS costs may be requested in many cost categories. Therefore, in line with our standard budget instructions, DMS costs must be requested in the appropriate cost category, e.g., personnel, equipment, supplies, and other expenses…”</a:t>
            </a:r>
          </a:p>
          <a:p>
            <a:pPr lvl="2">
              <a:buFont typeface="Wingdings" panose="05000000000000000000" pitchFamily="2" charset="2"/>
              <a:buChar char="§"/>
            </a:pPr>
            <a:r>
              <a:rPr lang="en-US" sz="1800" dirty="0"/>
              <a:t>“…NIH will require applicants to specify estimated DMS cost details within the “Budget Justification” attachment …”</a:t>
            </a:r>
          </a:p>
        </p:txBody>
      </p:sp>
    </p:spTree>
    <p:extLst>
      <p:ext uri="{BB962C8B-B14F-4D97-AF65-F5344CB8AC3E}">
        <p14:creationId xmlns:p14="http://schemas.microsoft.com/office/powerpoint/2010/main" val="27027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 – cont’d</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lvl="1"/>
            <a:r>
              <a:rPr lang="en-US" sz="1800" dirty="0" smtClean="0"/>
              <a:t>Budgeting Guidance</a:t>
            </a:r>
            <a:endParaRPr lang="en-US" sz="1800" dirty="0"/>
          </a:p>
          <a:p>
            <a:pPr lvl="2">
              <a:buFont typeface="Wingdings" panose="05000000000000000000" pitchFamily="2" charset="2"/>
              <a:buChar char="§"/>
            </a:pPr>
            <a:r>
              <a:rPr lang="en-US" sz="1800" dirty="0"/>
              <a:t>https://</a:t>
            </a:r>
            <a:r>
              <a:rPr lang="en-US" sz="1800" dirty="0" smtClean="0"/>
              <a:t>browse.welch.jhmi.edu/nih-data-management/costs </a:t>
            </a:r>
          </a:p>
          <a:p>
            <a:pPr lvl="2">
              <a:buFont typeface="Wingdings" panose="05000000000000000000" pitchFamily="2" charset="2"/>
              <a:buChar char="§"/>
            </a:pPr>
            <a:r>
              <a:rPr lang="en-US" sz="1800" dirty="0"/>
              <a:t>Costs that can be directly charged to the award include costs for</a:t>
            </a:r>
            <a:r>
              <a:rPr lang="en-US" sz="1800" dirty="0" smtClean="0"/>
              <a:t>:</a:t>
            </a:r>
          </a:p>
          <a:p>
            <a:pPr lvl="3"/>
            <a:r>
              <a:rPr lang="en-US" sz="1800" dirty="0"/>
              <a:t>Curating data and developing supporting documentation </a:t>
            </a:r>
          </a:p>
          <a:p>
            <a:pPr lvl="4">
              <a:buFont typeface="Wingdings" panose="05000000000000000000" pitchFamily="2" charset="2"/>
              <a:buChar char="ü"/>
            </a:pPr>
            <a:r>
              <a:rPr lang="en-US" sz="1800" dirty="0" smtClean="0"/>
              <a:t>Formatting </a:t>
            </a:r>
            <a:r>
              <a:rPr lang="en-US" sz="1800" dirty="0"/>
              <a:t>data according to accepted community standards</a:t>
            </a:r>
          </a:p>
          <a:p>
            <a:pPr lvl="4">
              <a:buFont typeface="Wingdings" panose="05000000000000000000" pitchFamily="2" charset="2"/>
              <a:buChar char="ü"/>
            </a:pPr>
            <a:r>
              <a:rPr lang="en-US" sz="1800" dirty="0"/>
              <a:t>De-identifying data</a:t>
            </a:r>
          </a:p>
          <a:p>
            <a:pPr lvl="4">
              <a:buFont typeface="Wingdings" panose="05000000000000000000" pitchFamily="2" charset="2"/>
              <a:buChar char="ü"/>
            </a:pPr>
            <a:r>
              <a:rPr lang="en-US" sz="1800" dirty="0"/>
              <a:t>Preparing documentation metadata to foster discoverability, interpretation, and reuse</a:t>
            </a:r>
          </a:p>
          <a:p>
            <a:pPr lvl="4">
              <a:buFont typeface="Wingdings" panose="05000000000000000000" pitchFamily="2" charset="2"/>
              <a:buChar char="ü"/>
            </a:pPr>
            <a:r>
              <a:rPr lang="en-US" sz="1800" dirty="0"/>
              <a:t>Formatting data for transmission to and storage at a selected repository for long-term preservation and access</a:t>
            </a:r>
          </a:p>
        </p:txBody>
      </p:sp>
    </p:spTree>
    <p:extLst>
      <p:ext uri="{BB962C8B-B14F-4D97-AF65-F5344CB8AC3E}">
        <p14:creationId xmlns:p14="http://schemas.microsoft.com/office/powerpoint/2010/main" val="416311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 – cont’d</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lvl="3"/>
            <a:r>
              <a:rPr lang="en-US" sz="1800" dirty="0" smtClean="0"/>
              <a:t>Local </a:t>
            </a:r>
            <a:r>
              <a:rPr lang="en-US" sz="1800" dirty="0"/>
              <a:t>data management considerations </a:t>
            </a:r>
          </a:p>
          <a:p>
            <a:pPr lvl="4">
              <a:buFont typeface="Wingdings" panose="05000000000000000000" pitchFamily="2" charset="2"/>
              <a:buChar char="ü"/>
            </a:pPr>
            <a:r>
              <a:rPr lang="en-US" sz="1800" dirty="0"/>
              <a:t>Unique and specialized information infrastructures necessary to provide local management and preservation (e.g., before deposit into an established repository)De-identifying </a:t>
            </a:r>
            <a:r>
              <a:rPr lang="en-US" sz="1800" dirty="0" smtClean="0"/>
              <a:t>data</a:t>
            </a:r>
          </a:p>
          <a:p>
            <a:pPr lvl="3"/>
            <a:r>
              <a:rPr lang="en-US" sz="1800" dirty="0"/>
              <a:t>Preserving and sharing data through established repositories </a:t>
            </a:r>
            <a:endParaRPr lang="en-US" sz="1800" dirty="0" smtClean="0"/>
          </a:p>
          <a:p>
            <a:pPr lvl="4">
              <a:buFont typeface="Wingdings" panose="05000000000000000000" pitchFamily="2" charset="2"/>
              <a:buChar char="ü"/>
            </a:pPr>
            <a:r>
              <a:rPr lang="en-US" sz="1800" dirty="0"/>
              <a:t>Repository data deposit fees necessary for making data available and </a:t>
            </a:r>
            <a:r>
              <a:rPr lang="en-US" sz="1800" dirty="0" smtClean="0"/>
              <a:t>accessible</a:t>
            </a:r>
          </a:p>
          <a:p>
            <a:pPr lvl="5">
              <a:buFont typeface="Wingdings" panose="05000000000000000000" pitchFamily="2" charset="2"/>
              <a:buChar char="q"/>
            </a:pPr>
            <a:r>
              <a:rPr lang="en-US" dirty="0">
                <a:solidFill>
                  <a:schemeClr val="bg1"/>
                </a:solidFill>
                <a:latin typeface="ITC Franklin Gothic Std Book" panose="020B0504030503020204" pitchFamily="34" charset="0"/>
              </a:rPr>
              <a:t>Example 1: If a DMS plan proposes preserving and sharing scientific data for 10 years in an established repository with a deposition fee, the cost for the entire 10-year period must be paid prior to the end of the period of performance.</a:t>
            </a:r>
          </a:p>
          <a:p>
            <a:pPr lvl="5">
              <a:buFont typeface="Wingdings" panose="05000000000000000000" pitchFamily="2" charset="2"/>
              <a:buChar char="ü"/>
            </a:pPr>
            <a:endParaRPr lang="en-US" sz="1600" dirty="0" smtClean="0"/>
          </a:p>
          <a:p>
            <a:pPr lvl="4"/>
            <a:endParaRPr lang="en-US" sz="1800" dirty="0" smtClean="0"/>
          </a:p>
          <a:p>
            <a:pPr lvl="3">
              <a:buFont typeface="Wingdings" panose="05000000000000000000" pitchFamily="2" charset="2"/>
              <a:buChar char="ü"/>
            </a:pPr>
            <a:endParaRPr lang="en-US" sz="1800" dirty="0"/>
          </a:p>
        </p:txBody>
      </p:sp>
    </p:spTree>
    <p:extLst>
      <p:ext uri="{BB962C8B-B14F-4D97-AF65-F5344CB8AC3E}">
        <p14:creationId xmlns:p14="http://schemas.microsoft.com/office/powerpoint/2010/main" val="343774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 – cont’d</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lvl="5">
              <a:buFont typeface="Wingdings" panose="05000000000000000000" pitchFamily="2" charset="2"/>
              <a:buChar char="q"/>
            </a:pPr>
            <a:r>
              <a:rPr lang="en-US" dirty="0" smtClean="0">
                <a:solidFill>
                  <a:schemeClr val="bg1"/>
                </a:solidFill>
                <a:latin typeface="ITC Franklin Gothic Std Book" panose="020B0504030503020204" pitchFamily="34" charset="0"/>
              </a:rPr>
              <a:t>Example </a:t>
            </a:r>
            <a:r>
              <a:rPr lang="en-US" dirty="0">
                <a:solidFill>
                  <a:schemeClr val="bg1"/>
                </a:solidFill>
                <a:latin typeface="ITC Franklin Gothic Std Book" panose="020B0504030503020204" pitchFamily="34" charset="0"/>
              </a:rPr>
              <a:t>2: If the DMS plan proposes deposition to multiple repositories, costs associated with each proposed repository may be included</a:t>
            </a:r>
            <a:r>
              <a:rPr lang="en-US" dirty="0" smtClean="0">
                <a:solidFill>
                  <a:schemeClr val="bg1"/>
                </a:solidFill>
                <a:latin typeface="ITC Franklin Gothic Std Book" panose="020B0504030503020204" pitchFamily="34" charset="0"/>
              </a:rPr>
              <a:t>.</a:t>
            </a:r>
          </a:p>
          <a:p>
            <a:pPr lvl="3"/>
            <a:r>
              <a:rPr lang="en-US" sz="1800" dirty="0"/>
              <a:t>Personnel costs associated with these specific activities </a:t>
            </a:r>
          </a:p>
          <a:p>
            <a:pPr lvl="4">
              <a:buFont typeface="Wingdings" panose="05000000000000000000" pitchFamily="2" charset="2"/>
              <a:buChar char="ü"/>
            </a:pPr>
            <a:r>
              <a:rPr lang="en-US" sz="1800" dirty="0"/>
              <a:t>A statistician’s services to anonymize shared data</a:t>
            </a:r>
          </a:p>
          <a:p>
            <a:pPr lvl="4">
              <a:buFont typeface="Wingdings" panose="05000000000000000000" pitchFamily="2" charset="2"/>
              <a:buChar char="ü"/>
            </a:pPr>
            <a:r>
              <a:rPr lang="en-US" sz="1800" dirty="0"/>
              <a:t>A data manager’s time formatting, documenting, and depositing </a:t>
            </a:r>
            <a:r>
              <a:rPr lang="en-US" sz="1800" dirty="0" smtClean="0"/>
              <a:t>datasets</a:t>
            </a:r>
          </a:p>
          <a:p>
            <a:pPr marL="1828800" lvl="4" indent="0">
              <a:buNone/>
            </a:pPr>
            <a:endParaRPr lang="en-US" dirty="0" smtClean="0">
              <a:solidFill>
                <a:schemeClr val="bg1"/>
              </a:solidFill>
              <a:latin typeface="ITC Franklin Gothic Std Book" panose="020B0504030503020204" pitchFamily="34" charset="0"/>
            </a:endParaRPr>
          </a:p>
          <a:p>
            <a:pPr lvl="5">
              <a:buFont typeface="Wingdings" panose="05000000000000000000" pitchFamily="2" charset="2"/>
              <a:buChar char="ü"/>
            </a:pPr>
            <a:endParaRPr lang="en-US" sz="1600" dirty="0" smtClean="0"/>
          </a:p>
          <a:p>
            <a:pPr lvl="4"/>
            <a:endParaRPr lang="en-US" sz="1800" dirty="0" smtClean="0"/>
          </a:p>
          <a:p>
            <a:pPr lvl="3">
              <a:buFont typeface="Wingdings" panose="05000000000000000000" pitchFamily="2" charset="2"/>
              <a:buChar char="ü"/>
            </a:pPr>
            <a:endParaRPr lang="en-US" sz="1800" dirty="0"/>
          </a:p>
        </p:txBody>
      </p:sp>
    </p:spTree>
    <p:extLst>
      <p:ext uri="{BB962C8B-B14F-4D97-AF65-F5344CB8AC3E}">
        <p14:creationId xmlns:p14="http://schemas.microsoft.com/office/powerpoint/2010/main" val="3626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 – cont’d</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lvl="2"/>
            <a:r>
              <a:rPr lang="en-US" sz="1800" dirty="0" smtClean="0"/>
              <a:t>Budget Justification </a:t>
            </a:r>
          </a:p>
          <a:p>
            <a:pPr lvl="3">
              <a:buFont typeface="Wingdings" panose="05000000000000000000" pitchFamily="2" charset="2"/>
              <a:buChar char="§"/>
            </a:pPr>
            <a:r>
              <a:rPr lang="en-US" sz="1400" dirty="0"/>
              <a:t>If a Data Management and Sharing Plan is required in the proposed application (see instructions for the “Other Plan(s)” attachment on the PHS 398 Research Plan Form and the PHS 398 Career Development Award Supplemental Form, as applicable), include a brief justification of the proposed activities that will incur costs. </a:t>
            </a:r>
            <a:r>
              <a:rPr lang="en-US" sz="1400" b="1" u="sng" dirty="0"/>
              <a:t>The Data Management and Sharing justification must be clearly labeled as “Data Management and Sharing Justification” within the budget justification attachment followed by the estimated dollar amount (total direct costs)</a:t>
            </a:r>
            <a:r>
              <a:rPr lang="en-US" sz="1400" u="sng" dirty="0"/>
              <a:t>.</a:t>
            </a:r>
            <a:r>
              <a:rPr lang="en-US" sz="1400" dirty="0"/>
              <a:t> Provide a brief summary of type and amount of scientific data to be preserved and shared and the name of the established repository(</a:t>
            </a:r>
            <a:r>
              <a:rPr lang="en-US" sz="1400" dirty="0" err="1"/>
              <a:t>ies</a:t>
            </a:r>
            <a:r>
              <a:rPr lang="en-US" sz="1400" dirty="0"/>
              <a:t>) where they will be preserved and shared. </a:t>
            </a:r>
            <a:r>
              <a:rPr lang="en-US" sz="1400" dirty="0"/>
              <a:t>Indicate general cost categories such as curating data and developing supporting documentation, local data management activities, preserving and sharing data through established repositories, etc., including an amount for each category and a brief explanation. </a:t>
            </a:r>
            <a:r>
              <a:rPr lang="en-US" sz="1400" b="1" u="sng" dirty="0"/>
              <a:t>Specify in the justification if no costs will be incurred for Data Management and Sharing, if applicable.</a:t>
            </a:r>
            <a:r>
              <a:rPr lang="en-US" sz="1400" dirty="0"/>
              <a:t> The recommended length of the justification should be no more than half a page.</a:t>
            </a:r>
          </a:p>
          <a:p>
            <a:pPr lvl="3">
              <a:buFont typeface="Wingdings" panose="05000000000000000000" pitchFamily="2" charset="2"/>
              <a:buChar char="§"/>
            </a:pPr>
            <a:endParaRPr lang="en-US" sz="1800" dirty="0" smtClean="0"/>
          </a:p>
          <a:p>
            <a:pPr lvl="1">
              <a:buFont typeface="Wingdings" panose="05000000000000000000" pitchFamily="2" charset="2"/>
              <a:buChar char="ü"/>
            </a:pPr>
            <a:endParaRPr lang="en-US" sz="1800" dirty="0"/>
          </a:p>
          <a:p>
            <a:pPr lvl="4">
              <a:buFont typeface="Wingdings" panose="05000000000000000000" pitchFamily="2" charset="2"/>
              <a:buChar char="q"/>
            </a:pPr>
            <a:endParaRPr lang="en-US" dirty="0" smtClean="0">
              <a:solidFill>
                <a:schemeClr val="bg1"/>
              </a:solidFill>
              <a:latin typeface="ITC Franklin Gothic Std Book" panose="020B0504030503020204" pitchFamily="34" charset="0"/>
            </a:endParaRPr>
          </a:p>
          <a:p>
            <a:pPr lvl="5">
              <a:buFont typeface="Wingdings" panose="05000000000000000000" pitchFamily="2" charset="2"/>
              <a:buChar char="ü"/>
            </a:pPr>
            <a:endParaRPr lang="en-US" sz="1600" dirty="0" smtClean="0"/>
          </a:p>
          <a:p>
            <a:pPr lvl="4"/>
            <a:endParaRPr lang="en-US" sz="1800" dirty="0" smtClean="0"/>
          </a:p>
          <a:p>
            <a:pPr lvl="3">
              <a:buFont typeface="Wingdings" panose="05000000000000000000" pitchFamily="2" charset="2"/>
              <a:buChar char="ü"/>
            </a:pPr>
            <a:endParaRPr lang="en-US" sz="1800" dirty="0"/>
          </a:p>
        </p:txBody>
      </p:sp>
    </p:spTree>
    <p:extLst>
      <p:ext uri="{BB962C8B-B14F-4D97-AF65-F5344CB8AC3E}">
        <p14:creationId xmlns:p14="http://schemas.microsoft.com/office/powerpoint/2010/main" val="10662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 – cont’d</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a:buFont typeface="Courier New" panose="02070309020205020404" pitchFamily="49" charset="0"/>
              <a:buChar char="o"/>
            </a:pPr>
            <a:r>
              <a:rPr lang="en-US" sz="1800" dirty="0" smtClean="0"/>
              <a:t>UVA Specific DMS Guidance – UVA Health Sciences Library</a:t>
            </a:r>
          </a:p>
          <a:p>
            <a:pPr lvl="1"/>
            <a:r>
              <a:rPr lang="en-US" sz="1800" dirty="0"/>
              <a:t>https://guides.hsl.virginia.edu/nih-dmsp</a:t>
            </a:r>
            <a:r>
              <a:rPr lang="en-US" sz="1800" dirty="0" smtClean="0"/>
              <a:t>/ </a:t>
            </a:r>
          </a:p>
          <a:p>
            <a:pPr lvl="2">
              <a:buFont typeface="Wingdings" panose="05000000000000000000" pitchFamily="2" charset="2"/>
              <a:buChar char="§"/>
            </a:pPr>
            <a:r>
              <a:rPr lang="en-US" sz="1800" dirty="0" smtClean="0"/>
              <a:t>Element 6 - Suggested </a:t>
            </a:r>
            <a:r>
              <a:rPr lang="en-US" sz="1800" dirty="0"/>
              <a:t>Text (UVA Office of Sponsored Programs/VPR):</a:t>
            </a:r>
          </a:p>
          <a:p>
            <a:pPr lvl="3"/>
            <a:r>
              <a:rPr lang="en-US" sz="1800" dirty="0"/>
              <a:t>[Insert Name/Role] will be responsible for monitoring compliance with the data management (e.g., data capture, documentation, quality review, storage and backup) aspects of the approved DMS plan at least [Insert Frequency] and, when appropriate, proposing revisions. Research administration/compliance staff will conduct compliance reviews following procedures established by the Office of the Vice President for Research prior to submission of an RPPR.</a:t>
            </a:r>
          </a:p>
          <a:p>
            <a:pPr lvl="2">
              <a:buFont typeface="Wingdings" panose="05000000000000000000" pitchFamily="2" charset="2"/>
              <a:buChar char="§"/>
            </a:pPr>
            <a:endParaRPr lang="en-US" sz="1800" dirty="0"/>
          </a:p>
          <a:p>
            <a:pPr marL="457200" lvl="1" indent="0">
              <a:buNone/>
            </a:pPr>
            <a:endParaRPr lang="en-US" sz="1800" dirty="0"/>
          </a:p>
          <a:p>
            <a:pPr lvl="4">
              <a:buFont typeface="Wingdings" panose="05000000000000000000" pitchFamily="2" charset="2"/>
              <a:buChar char="q"/>
            </a:pPr>
            <a:endParaRPr lang="en-US" dirty="0" smtClean="0">
              <a:solidFill>
                <a:schemeClr val="bg1"/>
              </a:solidFill>
              <a:latin typeface="ITC Franklin Gothic Std Book" panose="020B0504030503020204" pitchFamily="34" charset="0"/>
            </a:endParaRPr>
          </a:p>
          <a:p>
            <a:pPr lvl="5">
              <a:buFont typeface="Wingdings" panose="05000000000000000000" pitchFamily="2" charset="2"/>
              <a:buChar char="ü"/>
            </a:pPr>
            <a:endParaRPr lang="en-US" sz="1600" dirty="0" smtClean="0"/>
          </a:p>
          <a:p>
            <a:pPr lvl="4"/>
            <a:endParaRPr lang="en-US" sz="1800" dirty="0" smtClean="0"/>
          </a:p>
          <a:p>
            <a:pPr lvl="3">
              <a:buFont typeface="Wingdings" panose="05000000000000000000" pitchFamily="2" charset="2"/>
              <a:buChar char="ü"/>
            </a:pPr>
            <a:endParaRPr lang="en-US" sz="1800" dirty="0"/>
          </a:p>
        </p:txBody>
      </p:sp>
    </p:spTree>
    <p:extLst>
      <p:ext uri="{BB962C8B-B14F-4D97-AF65-F5344CB8AC3E}">
        <p14:creationId xmlns:p14="http://schemas.microsoft.com/office/powerpoint/2010/main" val="415009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CURRENT Topics – cont’d</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a:buFont typeface="Courier New" panose="02070309020205020404" pitchFamily="49" charset="0"/>
              <a:buChar char="o"/>
            </a:pPr>
            <a:r>
              <a:rPr lang="en-US" sz="1800" dirty="0" smtClean="0"/>
              <a:t>NIH </a:t>
            </a:r>
            <a:r>
              <a:rPr lang="en-US" sz="1800" dirty="0" err="1" smtClean="0"/>
              <a:t>Subaward</a:t>
            </a:r>
            <a:r>
              <a:rPr lang="en-US" sz="1800" dirty="0" smtClean="0"/>
              <a:t> Updates – NOT-OD-23-182</a:t>
            </a:r>
          </a:p>
          <a:p>
            <a:pPr lvl="1"/>
            <a:r>
              <a:rPr lang="en-US" sz="1800" dirty="0"/>
              <a:t>https://</a:t>
            </a:r>
            <a:r>
              <a:rPr lang="en-US" sz="1800" dirty="0" smtClean="0"/>
              <a:t>grants.nih.gov/grants/guide/notice-files/NOT-OD-23-182.html</a:t>
            </a:r>
          </a:p>
          <a:p>
            <a:pPr lvl="1"/>
            <a:r>
              <a:rPr lang="en-US" sz="1800" b="1" dirty="0" smtClean="0"/>
              <a:t>“NIH </a:t>
            </a:r>
            <a:r>
              <a:rPr lang="en-US" sz="1800" b="1" dirty="0"/>
              <a:t>expects recipients to ask potential </a:t>
            </a:r>
            <a:r>
              <a:rPr lang="en-US" sz="1800" b="1" dirty="0" err="1"/>
              <a:t>subrecipients</a:t>
            </a:r>
            <a:r>
              <a:rPr lang="en-US" sz="1800" b="1" dirty="0"/>
              <a:t>, at the application stage, to submit language in their letters of support indicating their awareness of these requirements and the </a:t>
            </a:r>
            <a:r>
              <a:rPr lang="en-US" sz="1800" b="1" dirty="0" err="1"/>
              <a:t>subrecipient’s</a:t>
            </a:r>
            <a:r>
              <a:rPr lang="en-US" sz="1800" b="1" dirty="0"/>
              <a:t> willingness to abide by all requirements should an award be issued</a:t>
            </a:r>
            <a:r>
              <a:rPr lang="en-US" sz="1800" b="1" dirty="0" smtClean="0"/>
              <a:t>.”</a:t>
            </a:r>
            <a:endParaRPr lang="en-US" sz="1800" dirty="0"/>
          </a:p>
          <a:p>
            <a:pPr>
              <a:buFont typeface="Courier New" panose="02070309020205020404" pitchFamily="49" charset="0"/>
              <a:buChar char="o"/>
            </a:pPr>
            <a:r>
              <a:rPr lang="en-US" sz="1800" dirty="0" smtClean="0"/>
              <a:t>New REPORT AN ISSUE </a:t>
            </a:r>
            <a:r>
              <a:rPr lang="en-US" sz="1800" dirty="0" err="1" smtClean="0"/>
              <a:t>webform</a:t>
            </a:r>
            <a:r>
              <a:rPr lang="en-US" sz="1800" dirty="0"/>
              <a:t> </a:t>
            </a:r>
            <a:endParaRPr lang="en-US" sz="1800" dirty="0" smtClean="0"/>
          </a:p>
          <a:p>
            <a:pPr marL="0" indent="0">
              <a:buNone/>
            </a:pPr>
            <a:r>
              <a:rPr lang="en-US" sz="1800" dirty="0"/>
              <a:t>	</a:t>
            </a:r>
            <a:r>
              <a:rPr lang="en-US" sz="1800" dirty="0" smtClean="0"/>
              <a:t>	https</a:t>
            </a:r>
            <a:r>
              <a:rPr lang="en-US" sz="1800" dirty="0"/>
              <a:t>://med.virginia.edu/grants-and-contracts/report/</a:t>
            </a:r>
            <a:endParaRPr lang="en-US" sz="1800" dirty="0" smtClean="0"/>
          </a:p>
          <a:p>
            <a:pPr marL="0" indent="0">
              <a:buNone/>
            </a:pPr>
            <a:endParaRPr lang="en-US" sz="1800" dirty="0"/>
          </a:p>
          <a:p>
            <a:pPr lvl="4">
              <a:buFont typeface="Wingdings" panose="05000000000000000000" pitchFamily="2" charset="2"/>
              <a:buChar char="q"/>
            </a:pPr>
            <a:endParaRPr lang="en-US" dirty="0" smtClean="0">
              <a:solidFill>
                <a:schemeClr val="bg1"/>
              </a:solidFill>
              <a:latin typeface="ITC Franklin Gothic Std Book" panose="020B0504030503020204" pitchFamily="34" charset="0"/>
            </a:endParaRPr>
          </a:p>
          <a:p>
            <a:pPr lvl="5">
              <a:buFont typeface="Wingdings" panose="05000000000000000000" pitchFamily="2" charset="2"/>
              <a:buChar char="ü"/>
            </a:pPr>
            <a:endParaRPr lang="en-US" sz="1600" dirty="0" smtClean="0"/>
          </a:p>
          <a:p>
            <a:pPr lvl="4"/>
            <a:endParaRPr lang="en-US" sz="1800" dirty="0" smtClean="0"/>
          </a:p>
          <a:p>
            <a:pPr lvl="3">
              <a:buFont typeface="Wingdings" panose="05000000000000000000" pitchFamily="2" charset="2"/>
              <a:buChar char="ü"/>
            </a:pPr>
            <a:endParaRPr lang="en-US" sz="1800" dirty="0"/>
          </a:p>
        </p:txBody>
      </p:sp>
      <p:pic>
        <p:nvPicPr>
          <p:cNvPr id="4" name="Picture 3"/>
          <p:cNvPicPr>
            <a:picLocks noChangeAspect="1"/>
          </p:cNvPicPr>
          <p:nvPr/>
        </p:nvPicPr>
        <p:blipFill>
          <a:blip r:embed="rId2"/>
          <a:stretch>
            <a:fillRect/>
          </a:stretch>
        </p:blipFill>
        <p:spPr>
          <a:xfrm>
            <a:off x="2275367" y="5563428"/>
            <a:ext cx="7586553" cy="999706"/>
          </a:xfrm>
          <a:prstGeom prst="rect">
            <a:avLst/>
          </a:prstGeom>
        </p:spPr>
      </p:pic>
    </p:spTree>
    <p:extLst>
      <p:ext uri="{BB962C8B-B14F-4D97-AF65-F5344CB8AC3E}">
        <p14:creationId xmlns:p14="http://schemas.microsoft.com/office/powerpoint/2010/main" val="37334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smtClean="0"/>
              <a:t>TIPS &amp; Reminders</a:t>
            </a:r>
            <a:endParaRPr lang="en-US" dirty="0"/>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a:buFont typeface="Courier New" panose="02070309020205020404" pitchFamily="49" charset="0"/>
              <a:buChar char="o"/>
            </a:pPr>
            <a:r>
              <a:rPr lang="en-US" sz="1800" dirty="0" smtClean="0"/>
              <a:t>AMR Quick Review Guides</a:t>
            </a:r>
          </a:p>
          <a:p>
            <a:pPr lvl="1"/>
            <a:r>
              <a:rPr lang="en-US" sz="1800" dirty="0" smtClean="0"/>
              <a:t>https</a:t>
            </a:r>
            <a:r>
              <a:rPr lang="en-US" sz="1800" dirty="0"/>
              <a:t>://med.virginia.edu/grants-and-contracts/site-menu/training-resources/award-modification-request-quick-review-guides</a:t>
            </a:r>
            <a:r>
              <a:rPr lang="en-US" sz="1800" dirty="0" smtClean="0"/>
              <a:t>/</a:t>
            </a:r>
          </a:p>
          <a:p>
            <a:pPr>
              <a:buFont typeface="Courier New" panose="02070309020205020404" pitchFamily="49" charset="0"/>
              <a:buChar char="o"/>
            </a:pPr>
            <a:r>
              <a:rPr lang="en-US" sz="1800" dirty="0" smtClean="0"/>
              <a:t>Huron Budgets</a:t>
            </a:r>
          </a:p>
          <a:p>
            <a:pPr lvl="1"/>
            <a:r>
              <a:rPr lang="en-US" sz="1800" dirty="0" smtClean="0"/>
              <a:t>FP &amp; SF424 should match – Do not adjust to match the SOMOGC spreadsheet</a:t>
            </a:r>
          </a:p>
          <a:p>
            <a:pPr>
              <a:buFont typeface="Courier New" panose="02070309020205020404" pitchFamily="49" charset="0"/>
              <a:buChar char="o"/>
            </a:pPr>
            <a:r>
              <a:rPr lang="en-US" sz="1800" dirty="0" smtClean="0"/>
              <a:t>Deadlines – Upcoming Holidays</a:t>
            </a:r>
          </a:p>
          <a:p>
            <a:pPr lvl="1"/>
            <a:r>
              <a:rPr lang="en-US" sz="1800" dirty="0" smtClean="0"/>
              <a:t>Be sure to adjust internal deadlines to accommodate University closures</a:t>
            </a:r>
          </a:p>
          <a:p>
            <a:pPr>
              <a:buFont typeface="Courier New" panose="02070309020205020404" pitchFamily="49" charset="0"/>
              <a:buChar char="o"/>
            </a:pPr>
            <a:r>
              <a:rPr lang="en-US" sz="1800" dirty="0" smtClean="0"/>
              <a:t>No December RAM!  Happy Holidays to everyone!</a:t>
            </a:r>
            <a:endParaRPr lang="en-US" sz="1800" dirty="0"/>
          </a:p>
          <a:p>
            <a:pPr lvl="4">
              <a:buFont typeface="Wingdings" panose="05000000000000000000" pitchFamily="2" charset="2"/>
              <a:buChar char="q"/>
            </a:pPr>
            <a:endParaRPr lang="en-US" dirty="0" smtClean="0">
              <a:solidFill>
                <a:schemeClr val="bg1"/>
              </a:solidFill>
              <a:latin typeface="ITC Franklin Gothic Std Book" panose="020B0504030503020204" pitchFamily="34" charset="0"/>
            </a:endParaRPr>
          </a:p>
          <a:p>
            <a:pPr lvl="5">
              <a:buFont typeface="Wingdings" panose="05000000000000000000" pitchFamily="2" charset="2"/>
              <a:buChar char="ü"/>
            </a:pPr>
            <a:endParaRPr lang="en-US" sz="1600" dirty="0" smtClean="0"/>
          </a:p>
          <a:p>
            <a:pPr lvl="4"/>
            <a:endParaRPr lang="en-US" sz="1800" dirty="0" smtClean="0"/>
          </a:p>
          <a:p>
            <a:pPr lvl="3">
              <a:buFont typeface="Wingdings" panose="05000000000000000000" pitchFamily="2" charset="2"/>
              <a:buChar char="ü"/>
            </a:pPr>
            <a:endParaRPr lang="en-US" sz="1800" dirty="0"/>
          </a:p>
        </p:txBody>
      </p:sp>
    </p:spTree>
    <p:extLst>
      <p:ext uri="{BB962C8B-B14F-4D97-AF65-F5344CB8AC3E}">
        <p14:creationId xmlns:p14="http://schemas.microsoft.com/office/powerpoint/2010/main" val="365297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VA Clean">
  <a:themeElements>
    <a:clrScheme name="UVA Colors">
      <a:dk1>
        <a:srgbClr val="222C4A"/>
      </a:dk1>
      <a:lt1>
        <a:srgbClr val="FFFFFF"/>
      </a:lt1>
      <a:dk2>
        <a:srgbClr val="656565"/>
      </a:dk2>
      <a:lt2>
        <a:srgbClr val="E7E6E6"/>
      </a:lt2>
      <a:accent1>
        <a:srgbClr val="222C4A"/>
      </a:accent1>
      <a:accent2>
        <a:srgbClr val="A8AFC5"/>
      </a:accent2>
      <a:accent3>
        <a:srgbClr val="E57200"/>
      </a:accent3>
      <a:accent4>
        <a:srgbClr val="FCD8BC"/>
      </a:accent4>
      <a:accent5>
        <a:srgbClr val="069EDF"/>
      </a:accent5>
      <a:accent6>
        <a:srgbClr val="23C9D3"/>
      </a:accent6>
      <a:hlink>
        <a:srgbClr val="222C4A"/>
      </a:hlink>
      <a:folHlink>
        <a:srgbClr val="069ED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C2659"/>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3893</TotalTime>
  <Words>756</Words>
  <Application>Microsoft Office PowerPoint</Application>
  <PresentationFormat>Widescreen</PresentationFormat>
  <Paragraphs>67</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ITC Franklin Gothic Std Bk Cd</vt:lpstr>
      <vt:lpstr>Courier New</vt:lpstr>
      <vt:lpstr>ITC Franklin Gothic Std Med</vt:lpstr>
      <vt:lpstr>ITC Franklin Gothic Std Book</vt:lpstr>
      <vt:lpstr>Franklin Gothic Book</vt:lpstr>
      <vt:lpstr>Calibri</vt:lpstr>
      <vt:lpstr>ITC Franklin Gothic Std Bk XCp</vt:lpstr>
      <vt:lpstr>Wingdings</vt:lpstr>
      <vt:lpstr>Arial</vt:lpstr>
      <vt:lpstr>UVA Clean</vt:lpstr>
      <vt:lpstr>School of medicine Research Administrators Meeting</vt:lpstr>
      <vt:lpstr>CURRENT Topics</vt:lpstr>
      <vt:lpstr>CURRENT Topics – cont’d</vt:lpstr>
      <vt:lpstr>CURRENT Topics – cont’d</vt:lpstr>
      <vt:lpstr>CURRENT Topics – cont’d</vt:lpstr>
      <vt:lpstr>CURRENT Topics – cont’d</vt:lpstr>
      <vt:lpstr>CURRENT Topics – cont’d</vt:lpstr>
      <vt:lpstr>CURRENT Topics – cont’d</vt:lpstr>
      <vt:lpstr>TIPS &amp; Reminders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UVA</dc:creator>
  <cp:keywords/>
  <dc:description/>
  <cp:lastModifiedBy>Armstrong, Lauren B (Dean's Office)*HS</cp:lastModifiedBy>
  <cp:revision>132</cp:revision>
  <dcterms:created xsi:type="dcterms:W3CDTF">2023-07-17T20:38:11Z</dcterms:created>
  <dcterms:modified xsi:type="dcterms:W3CDTF">2023-11-16T16:38:50Z</dcterms:modified>
  <cp:category/>
</cp:coreProperties>
</file>