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sldIdLst>
    <p:sldId id="258" r:id="rId2"/>
    <p:sldId id="267" r:id="rId3"/>
    <p:sldId id="284" r:id="rId4"/>
    <p:sldId id="292" r:id="rId5"/>
    <p:sldId id="293" r:id="rId6"/>
    <p:sldId id="294" r:id="rId7"/>
    <p:sldId id="291" r:id="rId8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Franklin Gothic Book" panose="020B0503020102020204" pitchFamily="34" charset="0"/>
      <p:regular r:id="rId14"/>
      <p: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AFC7"/>
    <a:srgbClr val="232D4B"/>
    <a:srgbClr val="141E3C"/>
    <a:srgbClr val="141EC3"/>
    <a:srgbClr val="0C2659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670"/>
    <p:restoredTop sz="86399"/>
  </p:normalViewPr>
  <p:slideViewPr>
    <p:cSldViewPr snapToGrid="0">
      <p:cViewPr varScale="1">
        <p:scale>
          <a:sx n="55" d="100"/>
          <a:sy n="55" d="100"/>
        </p:scale>
        <p:origin x="236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FB9C4-5DCE-A942-9229-F85984C9DB5C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A64D0-3F4A-8140-948F-050C4DFFD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937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Blue">
    <p:bg>
      <p:bgPr>
        <a:solidFill>
          <a:srgbClr val="232D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C5212-A0FF-8601-3A31-B4AD7F3BD3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" y="2134816"/>
            <a:ext cx="11887200" cy="946143"/>
          </a:xfrm>
        </p:spPr>
        <p:txBody>
          <a:bodyPr lIns="0" tIns="0" rIns="0" bIns="0" anchor="t" anchorCtr="0">
            <a:normAutofit/>
          </a:bodyPr>
          <a:lstStyle>
            <a:lvl1pPr algn="ctr">
              <a:defRPr sz="7200" b="1" i="0" cap="all" spc="600" baseline="0">
                <a:solidFill>
                  <a:schemeClr val="bg1"/>
                </a:solidFill>
                <a:latin typeface="ITC Franklin Gothic Std Bk XCp" panose="020B05080305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0AC8A1-6199-258D-D44F-1E87E20DA2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" y="3428140"/>
            <a:ext cx="11887200" cy="59847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3200" b="1" i="0" cap="all" spc="600" baseline="0">
                <a:solidFill>
                  <a:schemeClr val="bg1"/>
                </a:solidFill>
                <a:latin typeface="ITC Franklin Gothic Std Book" panose="020B05040305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Date">
            <a:extLst>
              <a:ext uri="{FF2B5EF4-FFF2-40B4-BE49-F238E27FC236}">
                <a16:creationId xmlns:a16="http://schemas.microsoft.com/office/drawing/2014/main" id="{D17370B4-CD7F-4669-F9BD-C0F98734FF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" y="4287691"/>
            <a:ext cx="11887200" cy="48590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b="1" i="0" cap="all" spc="300" baseline="0">
                <a:solidFill>
                  <a:schemeClr val="bg1"/>
                </a:solidFill>
                <a:latin typeface="ITC Franklin Gothic Std Bk Cd" panose="020B0506030503020204" pitchFamily="34" charset="0"/>
              </a:defRPr>
            </a:lvl1pPr>
          </a:lstStyle>
          <a:p>
            <a:r>
              <a:rPr lang="en-US" dirty="0"/>
              <a:t>DATE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71A712D-708A-AA15-3BA2-ECC304B71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6739" y="6337300"/>
            <a:ext cx="11018520" cy="520700"/>
          </a:xfrm>
          <a:custGeom>
            <a:avLst/>
            <a:gdLst>
              <a:gd name="connsiteX0" fmla="*/ 4026535 w 11018520"/>
              <a:gd name="connsiteY0" fmla="*/ 0 h 520700"/>
              <a:gd name="connsiteX1" fmla="*/ 6988810 w 11018520"/>
              <a:gd name="connsiteY1" fmla="*/ 0 h 520700"/>
              <a:gd name="connsiteX2" fmla="*/ 6988810 w 11018520"/>
              <a:gd name="connsiteY2" fmla="*/ 34799 h 520700"/>
              <a:gd name="connsiteX3" fmla="*/ 6990588 w 11018520"/>
              <a:gd name="connsiteY3" fmla="*/ 34799 h 520700"/>
              <a:gd name="connsiteX4" fmla="*/ 6990588 w 11018520"/>
              <a:gd name="connsiteY4" fmla="*/ 248125 h 520700"/>
              <a:gd name="connsiteX5" fmla="*/ 11018520 w 11018520"/>
              <a:gd name="connsiteY5" fmla="*/ 248125 h 520700"/>
              <a:gd name="connsiteX6" fmla="*/ 11018520 w 11018520"/>
              <a:gd name="connsiteY6" fmla="*/ 520700 h 520700"/>
              <a:gd name="connsiteX7" fmla="*/ 0 w 11018520"/>
              <a:gd name="connsiteY7" fmla="*/ 520700 h 520700"/>
              <a:gd name="connsiteX8" fmla="*/ 0 w 11018520"/>
              <a:gd name="connsiteY8" fmla="*/ 248125 h 520700"/>
              <a:gd name="connsiteX9" fmla="*/ 4026535 w 11018520"/>
              <a:gd name="connsiteY9" fmla="*/ 248125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18520" h="520700">
                <a:moveTo>
                  <a:pt x="4026535" y="0"/>
                </a:moveTo>
                <a:lnTo>
                  <a:pt x="6988810" y="0"/>
                </a:lnTo>
                <a:lnTo>
                  <a:pt x="6988810" y="34799"/>
                </a:lnTo>
                <a:lnTo>
                  <a:pt x="6990588" y="34799"/>
                </a:lnTo>
                <a:lnTo>
                  <a:pt x="6990588" y="248125"/>
                </a:lnTo>
                <a:lnTo>
                  <a:pt x="11018520" y="248125"/>
                </a:lnTo>
                <a:lnTo>
                  <a:pt x="11018520" y="520700"/>
                </a:lnTo>
                <a:lnTo>
                  <a:pt x="0" y="520700"/>
                </a:lnTo>
                <a:lnTo>
                  <a:pt x="0" y="248125"/>
                </a:lnTo>
                <a:lnTo>
                  <a:pt x="4026535" y="2481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2DCAFEEE-52BA-B31B-4ABE-D74194EB7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22514" y="6476334"/>
            <a:ext cx="2146972" cy="227616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B91757E-9721-30A5-59B3-4F1F43AEB5BE}"/>
              </a:ext>
            </a:extLst>
          </p:cNvPr>
          <p:cNvCxnSpPr>
            <a:cxnSpLocks/>
          </p:cNvCxnSpPr>
          <p:nvPr userDrawn="1"/>
        </p:nvCxnSpPr>
        <p:spPr>
          <a:xfrm>
            <a:off x="1123308" y="3113073"/>
            <a:ext cx="99453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FBA126D-5718-274F-8EB2-17AFD2838E35}"/>
              </a:ext>
            </a:extLst>
          </p:cNvPr>
          <p:cNvCxnSpPr>
            <a:cxnSpLocks/>
          </p:cNvCxnSpPr>
          <p:nvPr userDrawn="1"/>
        </p:nvCxnSpPr>
        <p:spPr>
          <a:xfrm>
            <a:off x="1123308" y="4027473"/>
            <a:ext cx="99453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9912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1-col: Blue">
    <p:bg>
      <p:bgPr>
        <a:solidFill>
          <a:srgbClr val="232D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BFFBF-B36B-9807-895F-B6FD1C31EF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8135" y="991817"/>
            <a:ext cx="9964179" cy="1431664"/>
          </a:xfrm>
        </p:spPr>
        <p:txBody>
          <a:bodyPr lIns="0" tIns="0" rIns="0" bIns="0" anchor="b" anchorCtr="0">
            <a:normAutofit/>
          </a:bodyPr>
          <a:lstStyle>
            <a:lvl1pPr>
              <a:lnSpc>
                <a:spcPct val="70000"/>
              </a:lnSpc>
              <a:defRPr sz="6200" b="0" i="0">
                <a:solidFill>
                  <a:schemeClr val="bg1"/>
                </a:solidFill>
                <a:latin typeface="ITC Franklin Gothic Std Med" panose="020B05040305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78F0677A-25B3-D9A0-45CE-E714A8CD187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87438" y="3108325"/>
            <a:ext cx="9964737" cy="2944813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20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20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20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5253F629-33BD-6E78-7552-CE3CE1F50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88264" y="0"/>
            <a:ext cx="11015471" cy="6858000"/>
          </a:xfrm>
          <a:custGeom>
            <a:avLst/>
            <a:gdLst>
              <a:gd name="connsiteX0" fmla="*/ 11015471 w 11015471"/>
              <a:gd name="connsiteY0" fmla="*/ 6597395 h 6858000"/>
              <a:gd name="connsiteX1" fmla="*/ 10495584 w 11015471"/>
              <a:gd name="connsiteY1" fmla="*/ 6597395 h 6858000"/>
              <a:gd name="connsiteX2" fmla="*/ 10495584 w 11015471"/>
              <a:gd name="connsiteY2" fmla="*/ 6598049 h 6858000"/>
              <a:gd name="connsiteX3" fmla="*/ 4120377 w 11015471"/>
              <a:gd name="connsiteY3" fmla="*/ 6598049 h 6858000"/>
              <a:gd name="connsiteX4" fmla="*/ 4038599 w 11015471"/>
              <a:gd name="connsiteY4" fmla="*/ 6598049 h 6858000"/>
              <a:gd name="connsiteX5" fmla="*/ 0 w 11015471"/>
              <a:gd name="connsiteY5" fmla="*/ 6598049 h 6858000"/>
              <a:gd name="connsiteX6" fmla="*/ 0 w 11015471"/>
              <a:gd name="connsiteY6" fmla="*/ 6858000 h 6858000"/>
              <a:gd name="connsiteX7" fmla="*/ 4038599 w 11015471"/>
              <a:gd name="connsiteY7" fmla="*/ 6858000 h 6858000"/>
              <a:gd name="connsiteX8" fmla="*/ 4120377 w 11015471"/>
              <a:gd name="connsiteY8" fmla="*/ 6858000 h 6858000"/>
              <a:gd name="connsiteX9" fmla="*/ 11015471 w 11015471"/>
              <a:gd name="connsiteY9" fmla="*/ 6858000 h 6858000"/>
              <a:gd name="connsiteX10" fmla="*/ 11015471 w 11015471"/>
              <a:gd name="connsiteY10" fmla="*/ 0 h 6858000"/>
              <a:gd name="connsiteX11" fmla="*/ 4120377 w 11015471"/>
              <a:gd name="connsiteY11" fmla="*/ 0 h 6858000"/>
              <a:gd name="connsiteX12" fmla="*/ 4038599 w 11015471"/>
              <a:gd name="connsiteY12" fmla="*/ 0 h 6858000"/>
              <a:gd name="connsiteX13" fmla="*/ 0 w 11015471"/>
              <a:gd name="connsiteY13" fmla="*/ 0 h 6858000"/>
              <a:gd name="connsiteX14" fmla="*/ 0 w 11015471"/>
              <a:gd name="connsiteY14" fmla="*/ 261257 h 6858000"/>
              <a:gd name="connsiteX15" fmla="*/ 4038599 w 11015471"/>
              <a:gd name="connsiteY15" fmla="*/ 261257 h 6858000"/>
              <a:gd name="connsiteX16" fmla="*/ 4120377 w 11015471"/>
              <a:gd name="connsiteY16" fmla="*/ 261257 h 6858000"/>
              <a:gd name="connsiteX17" fmla="*/ 10495584 w 11015471"/>
              <a:gd name="connsiteY17" fmla="*/ 261257 h 6858000"/>
              <a:gd name="connsiteX18" fmla="*/ 10495584 w 11015471"/>
              <a:gd name="connsiteY18" fmla="*/ 516834 h 6858000"/>
              <a:gd name="connsiteX19" fmla="*/ 11015471 w 11015471"/>
              <a:gd name="connsiteY19" fmla="*/ 5168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015471" h="6858000">
                <a:moveTo>
                  <a:pt x="11015471" y="6597395"/>
                </a:moveTo>
                <a:lnTo>
                  <a:pt x="10495584" y="6597395"/>
                </a:lnTo>
                <a:lnTo>
                  <a:pt x="10495584" y="6598049"/>
                </a:lnTo>
                <a:lnTo>
                  <a:pt x="4120377" y="6598049"/>
                </a:lnTo>
                <a:lnTo>
                  <a:pt x="4038599" y="6598049"/>
                </a:lnTo>
                <a:lnTo>
                  <a:pt x="0" y="6598049"/>
                </a:lnTo>
                <a:lnTo>
                  <a:pt x="0" y="6858000"/>
                </a:lnTo>
                <a:lnTo>
                  <a:pt x="4038599" y="6858000"/>
                </a:lnTo>
                <a:lnTo>
                  <a:pt x="4120377" y="6858000"/>
                </a:lnTo>
                <a:lnTo>
                  <a:pt x="11015471" y="6858000"/>
                </a:lnTo>
                <a:close/>
                <a:moveTo>
                  <a:pt x="11015471" y="0"/>
                </a:moveTo>
                <a:lnTo>
                  <a:pt x="4120377" y="0"/>
                </a:lnTo>
                <a:lnTo>
                  <a:pt x="4038599" y="0"/>
                </a:lnTo>
                <a:lnTo>
                  <a:pt x="0" y="0"/>
                </a:lnTo>
                <a:lnTo>
                  <a:pt x="0" y="261257"/>
                </a:lnTo>
                <a:lnTo>
                  <a:pt x="4038599" y="261257"/>
                </a:lnTo>
                <a:lnTo>
                  <a:pt x="4120377" y="261257"/>
                </a:lnTo>
                <a:lnTo>
                  <a:pt x="10495584" y="261257"/>
                </a:lnTo>
                <a:lnTo>
                  <a:pt x="10495584" y="516834"/>
                </a:lnTo>
                <a:lnTo>
                  <a:pt x="11015471" y="5168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CC83D9-E98A-9C4F-19C7-4DC16174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8264" y="805070"/>
            <a:ext cx="110154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DB3E55C-710C-D0C1-1929-F35494706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88135" y="2719556"/>
            <a:ext cx="98449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050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Lead/1-col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BFFBF-B36B-9807-895F-B6FD1C31EF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8135" y="991817"/>
            <a:ext cx="9964179" cy="1431664"/>
          </a:xfrm>
        </p:spPr>
        <p:txBody>
          <a:bodyPr lIns="0" tIns="0" rIns="0" bIns="0" anchor="b" anchorCtr="0">
            <a:normAutofit/>
          </a:bodyPr>
          <a:lstStyle>
            <a:lvl1pPr>
              <a:lnSpc>
                <a:spcPct val="70000"/>
              </a:lnSpc>
              <a:defRPr sz="6200" b="0" i="0">
                <a:latin typeface="ITC Franklin Gothic Std Med" panose="020B05040305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Lead-in">
            <a:extLst>
              <a:ext uri="{FF2B5EF4-FFF2-40B4-BE49-F238E27FC236}">
                <a16:creationId xmlns:a16="http://schemas.microsoft.com/office/drawing/2014/main" id="{B657395E-B869-B376-85BF-B740DC946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135" y="3108574"/>
            <a:ext cx="9964179" cy="457200"/>
          </a:xfrm>
        </p:spPr>
        <p:txBody>
          <a:bodyPr lIns="0" tIns="0" rIns="0" bIns="0" numCol="1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>
                <a:latin typeface="ITC Franklin Gothic Std Med" panose="020B0504030503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EFCEC674-2C1A-0253-3A9D-8CF5D698BCF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87438" y="3646449"/>
            <a:ext cx="9964737" cy="2406689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500"/>
              </a:spcBef>
              <a:defRPr sz="2000"/>
            </a:lvl2pPr>
            <a:lvl3pPr>
              <a:lnSpc>
                <a:spcPct val="100000"/>
              </a:lnSpc>
              <a:spcBef>
                <a:spcPts val="500"/>
              </a:spcBef>
              <a:defRPr sz="2000"/>
            </a:lvl3pPr>
            <a:lvl4pPr>
              <a:lnSpc>
                <a:spcPct val="100000"/>
              </a:lnSpc>
              <a:spcBef>
                <a:spcPts val="500"/>
              </a:spcBef>
              <a:defRPr sz="2000"/>
            </a:lvl4pPr>
            <a:lvl5pPr>
              <a:lnSpc>
                <a:spcPct val="100000"/>
              </a:lnSpc>
              <a:spcBef>
                <a:spcPts val="500"/>
              </a:spcBef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5253F629-33BD-6E78-7552-CE3CE1F50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88264" y="0"/>
            <a:ext cx="11015471" cy="6858000"/>
          </a:xfrm>
          <a:custGeom>
            <a:avLst/>
            <a:gdLst>
              <a:gd name="connsiteX0" fmla="*/ 11015471 w 11015471"/>
              <a:gd name="connsiteY0" fmla="*/ 6597395 h 6858000"/>
              <a:gd name="connsiteX1" fmla="*/ 10495584 w 11015471"/>
              <a:gd name="connsiteY1" fmla="*/ 6597395 h 6858000"/>
              <a:gd name="connsiteX2" fmla="*/ 10495584 w 11015471"/>
              <a:gd name="connsiteY2" fmla="*/ 6598049 h 6858000"/>
              <a:gd name="connsiteX3" fmla="*/ 4120377 w 11015471"/>
              <a:gd name="connsiteY3" fmla="*/ 6598049 h 6858000"/>
              <a:gd name="connsiteX4" fmla="*/ 4038599 w 11015471"/>
              <a:gd name="connsiteY4" fmla="*/ 6598049 h 6858000"/>
              <a:gd name="connsiteX5" fmla="*/ 0 w 11015471"/>
              <a:gd name="connsiteY5" fmla="*/ 6598049 h 6858000"/>
              <a:gd name="connsiteX6" fmla="*/ 0 w 11015471"/>
              <a:gd name="connsiteY6" fmla="*/ 6858000 h 6858000"/>
              <a:gd name="connsiteX7" fmla="*/ 4038599 w 11015471"/>
              <a:gd name="connsiteY7" fmla="*/ 6858000 h 6858000"/>
              <a:gd name="connsiteX8" fmla="*/ 4120377 w 11015471"/>
              <a:gd name="connsiteY8" fmla="*/ 6858000 h 6858000"/>
              <a:gd name="connsiteX9" fmla="*/ 11015471 w 11015471"/>
              <a:gd name="connsiteY9" fmla="*/ 6858000 h 6858000"/>
              <a:gd name="connsiteX10" fmla="*/ 11015471 w 11015471"/>
              <a:gd name="connsiteY10" fmla="*/ 0 h 6858000"/>
              <a:gd name="connsiteX11" fmla="*/ 4120377 w 11015471"/>
              <a:gd name="connsiteY11" fmla="*/ 0 h 6858000"/>
              <a:gd name="connsiteX12" fmla="*/ 4038599 w 11015471"/>
              <a:gd name="connsiteY12" fmla="*/ 0 h 6858000"/>
              <a:gd name="connsiteX13" fmla="*/ 0 w 11015471"/>
              <a:gd name="connsiteY13" fmla="*/ 0 h 6858000"/>
              <a:gd name="connsiteX14" fmla="*/ 0 w 11015471"/>
              <a:gd name="connsiteY14" fmla="*/ 261257 h 6858000"/>
              <a:gd name="connsiteX15" fmla="*/ 4038599 w 11015471"/>
              <a:gd name="connsiteY15" fmla="*/ 261257 h 6858000"/>
              <a:gd name="connsiteX16" fmla="*/ 4120377 w 11015471"/>
              <a:gd name="connsiteY16" fmla="*/ 261257 h 6858000"/>
              <a:gd name="connsiteX17" fmla="*/ 10495584 w 11015471"/>
              <a:gd name="connsiteY17" fmla="*/ 261257 h 6858000"/>
              <a:gd name="connsiteX18" fmla="*/ 10495584 w 11015471"/>
              <a:gd name="connsiteY18" fmla="*/ 516834 h 6858000"/>
              <a:gd name="connsiteX19" fmla="*/ 11015471 w 11015471"/>
              <a:gd name="connsiteY19" fmla="*/ 5168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015471" h="6858000">
                <a:moveTo>
                  <a:pt x="11015471" y="6597395"/>
                </a:moveTo>
                <a:lnTo>
                  <a:pt x="10495584" y="6597395"/>
                </a:lnTo>
                <a:lnTo>
                  <a:pt x="10495584" y="6598049"/>
                </a:lnTo>
                <a:lnTo>
                  <a:pt x="4120377" y="6598049"/>
                </a:lnTo>
                <a:lnTo>
                  <a:pt x="4038599" y="6598049"/>
                </a:lnTo>
                <a:lnTo>
                  <a:pt x="0" y="6598049"/>
                </a:lnTo>
                <a:lnTo>
                  <a:pt x="0" y="6858000"/>
                </a:lnTo>
                <a:lnTo>
                  <a:pt x="4038599" y="6858000"/>
                </a:lnTo>
                <a:lnTo>
                  <a:pt x="4120377" y="6858000"/>
                </a:lnTo>
                <a:lnTo>
                  <a:pt x="11015471" y="6858000"/>
                </a:lnTo>
                <a:close/>
                <a:moveTo>
                  <a:pt x="11015471" y="0"/>
                </a:moveTo>
                <a:lnTo>
                  <a:pt x="4120377" y="0"/>
                </a:lnTo>
                <a:lnTo>
                  <a:pt x="4038599" y="0"/>
                </a:lnTo>
                <a:lnTo>
                  <a:pt x="0" y="0"/>
                </a:lnTo>
                <a:lnTo>
                  <a:pt x="0" y="261257"/>
                </a:lnTo>
                <a:lnTo>
                  <a:pt x="4038599" y="261257"/>
                </a:lnTo>
                <a:lnTo>
                  <a:pt x="4120377" y="261257"/>
                </a:lnTo>
                <a:lnTo>
                  <a:pt x="10495584" y="261257"/>
                </a:lnTo>
                <a:lnTo>
                  <a:pt x="10495584" y="516834"/>
                </a:lnTo>
                <a:lnTo>
                  <a:pt x="11015471" y="516834"/>
                </a:lnTo>
                <a:close/>
              </a:path>
            </a:pathLst>
          </a:cu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CC83D9-E98A-9C4F-19C7-4DC16174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8264" y="805070"/>
            <a:ext cx="11015471" cy="0"/>
          </a:xfrm>
          <a:prstGeom prst="line">
            <a:avLst/>
          </a:prstGeom>
          <a:ln>
            <a:solidFill>
              <a:srgbClr val="232D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DB3E55C-710C-D0C1-1929-F35494706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88135" y="2719556"/>
            <a:ext cx="9844908" cy="0"/>
          </a:xfrm>
          <a:prstGeom prst="line">
            <a:avLst/>
          </a:prstGeom>
          <a:ln>
            <a:solidFill>
              <a:srgbClr val="232D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9386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Lead/1-col: Blue">
    <p:bg>
      <p:bgPr>
        <a:solidFill>
          <a:srgbClr val="232D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BFFBF-B36B-9807-895F-B6FD1C31EF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8135" y="991817"/>
            <a:ext cx="9964179" cy="1431664"/>
          </a:xfrm>
        </p:spPr>
        <p:txBody>
          <a:bodyPr lIns="0" tIns="0" rIns="0" bIns="0" anchor="b" anchorCtr="0">
            <a:normAutofit/>
          </a:bodyPr>
          <a:lstStyle>
            <a:lvl1pPr>
              <a:lnSpc>
                <a:spcPct val="70000"/>
              </a:lnSpc>
              <a:defRPr sz="6200" b="0" i="0">
                <a:solidFill>
                  <a:schemeClr val="bg1"/>
                </a:solidFill>
                <a:latin typeface="ITC Franklin Gothic Std Med" panose="020B05040305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Lead-in">
            <a:extLst>
              <a:ext uri="{FF2B5EF4-FFF2-40B4-BE49-F238E27FC236}">
                <a16:creationId xmlns:a16="http://schemas.microsoft.com/office/drawing/2014/main" id="{B657395E-B869-B376-85BF-B740DC946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135" y="3108574"/>
            <a:ext cx="9964179" cy="457200"/>
          </a:xfrm>
        </p:spPr>
        <p:txBody>
          <a:bodyPr lIns="0" tIns="0" rIns="0" bIns="0" numCol="1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latin typeface="ITC Franklin Gothic Std Med" panose="020B0504030503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1CEC23C5-E731-06E8-9DD0-B78BB2EA477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87438" y="3646449"/>
            <a:ext cx="9964737" cy="2406689"/>
          </a:xfrm>
        </p:spPr>
        <p:txBody>
          <a:bodyPr lIns="0" tIns="0" rIns="0" bIns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5253F629-33BD-6E78-7552-CE3CE1F50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88264" y="0"/>
            <a:ext cx="11015471" cy="6858000"/>
          </a:xfrm>
          <a:custGeom>
            <a:avLst/>
            <a:gdLst>
              <a:gd name="connsiteX0" fmla="*/ 11015471 w 11015471"/>
              <a:gd name="connsiteY0" fmla="*/ 6597395 h 6858000"/>
              <a:gd name="connsiteX1" fmla="*/ 10495584 w 11015471"/>
              <a:gd name="connsiteY1" fmla="*/ 6597395 h 6858000"/>
              <a:gd name="connsiteX2" fmla="*/ 10495584 w 11015471"/>
              <a:gd name="connsiteY2" fmla="*/ 6598049 h 6858000"/>
              <a:gd name="connsiteX3" fmla="*/ 4120377 w 11015471"/>
              <a:gd name="connsiteY3" fmla="*/ 6598049 h 6858000"/>
              <a:gd name="connsiteX4" fmla="*/ 4038599 w 11015471"/>
              <a:gd name="connsiteY4" fmla="*/ 6598049 h 6858000"/>
              <a:gd name="connsiteX5" fmla="*/ 0 w 11015471"/>
              <a:gd name="connsiteY5" fmla="*/ 6598049 h 6858000"/>
              <a:gd name="connsiteX6" fmla="*/ 0 w 11015471"/>
              <a:gd name="connsiteY6" fmla="*/ 6858000 h 6858000"/>
              <a:gd name="connsiteX7" fmla="*/ 4038599 w 11015471"/>
              <a:gd name="connsiteY7" fmla="*/ 6858000 h 6858000"/>
              <a:gd name="connsiteX8" fmla="*/ 4120377 w 11015471"/>
              <a:gd name="connsiteY8" fmla="*/ 6858000 h 6858000"/>
              <a:gd name="connsiteX9" fmla="*/ 11015471 w 11015471"/>
              <a:gd name="connsiteY9" fmla="*/ 6858000 h 6858000"/>
              <a:gd name="connsiteX10" fmla="*/ 11015471 w 11015471"/>
              <a:gd name="connsiteY10" fmla="*/ 0 h 6858000"/>
              <a:gd name="connsiteX11" fmla="*/ 4120377 w 11015471"/>
              <a:gd name="connsiteY11" fmla="*/ 0 h 6858000"/>
              <a:gd name="connsiteX12" fmla="*/ 4038599 w 11015471"/>
              <a:gd name="connsiteY12" fmla="*/ 0 h 6858000"/>
              <a:gd name="connsiteX13" fmla="*/ 0 w 11015471"/>
              <a:gd name="connsiteY13" fmla="*/ 0 h 6858000"/>
              <a:gd name="connsiteX14" fmla="*/ 0 w 11015471"/>
              <a:gd name="connsiteY14" fmla="*/ 261257 h 6858000"/>
              <a:gd name="connsiteX15" fmla="*/ 4038599 w 11015471"/>
              <a:gd name="connsiteY15" fmla="*/ 261257 h 6858000"/>
              <a:gd name="connsiteX16" fmla="*/ 4120377 w 11015471"/>
              <a:gd name="connsiteY16" fmla="*/ 261257 h 6858000"/>
              <a:gd name="connsiteX17" fmla="*/ 10495584 w 11015471"/>
              <a:gd name="connsiteY17" fmla="*/ 261257 h 6858000"/>
              <a:gd name="connsiteX18" fmla="*/ 10495584 w 11015471"/>
              <a:gd name="connsiteY18" fmla="*/ 516834 h 6858000"/>
              <a:gd name="connsiteX19" fmla="*/ 11015471 w 11015471"/>
              <a:gd name="connsiteY19" fmla="*/ 5168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015471" h="6858000">
                <a:moveTo>
                  <a:pt x="11015471" y="6597395"/>
                </a:moveTo>
                <a:lnTo>
                  <a:pt x="10495584" y="6597395"/>
                </a:lnTo>
                <a:lnTo>
                  <a:pt x="10495584" y="6598049"/>
                </a:lnTo>
                <a:lnTo>
                  <a:pt x="4120377" y="6598049"/>
                </a:lnTo>
                <a:lnTo>
                  <a:pt x="4038599" y="6598049"/>
                </a:lnTo>
                <a:lnTo>
                  <a:pt x="0" y="6598049"/>
                </a:lnTo>
                <a:lnTo>
                  <a:pt x="0" y="6858000"/>
                </a:lnTo>
                <a:lnTo>
                  <a:pt x="4038599" y="6858000"/>
                </a:lnTo>
                <a:lnTo>
                  <a:pt x="4120377" y="6858000"/>
                </a:lnTo>
                <a:lnTo>
                  <a:pt x="11015471" y="6858000"/>
                </a:lnTo>
                <a:close/>
                <a:moveTo>
                  <a:pt x="11015471" y="0"/>
                </a:moveTo>
                <a:lnTo>
                  <a:pt x="4120377" y="0"/>
                </a:lnTo>
                <a:lnTo>
                  <a:pt x="4038599" y="0"/>
                </a:lnTo>
                <a:lnTo>
                  <a:pt x="0" y="0"/>
                </a:lnTo>
                <a:lnTo>
                  <a:pt x="0" y="261257"/>
                </a:lnTo>
                <a:lnTo>
                  <a:pt x="4038599" y="261257"/>
                </a:lnTo>
                <a:lnTo>
                  <a:pt x="4120377" y="261257"/>
                </a:lnTo>
                <a:lnTo>
                  <a:pt x="10495584" y="261257"/>
                </a:lnTo>
                <a:lnTo>
                  <a:pt x="10495584" y="516834"/>
                </a:lnTo>
                <a:lnTo>
                  <a:pt x="11015471" y="5168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CC83D9-E98A-9C4F-19C7-4DC16174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8264" y="805070"/>
            <a:ext cx="110154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DB3E55C-710C-D0C1-1929-F35494706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88135" y="2719556"/>
            <a:ext cx="98449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734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maller/1-col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BFFBF-B36B-9807-895F-B6FD1C31EF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8135" y="1056111"/>
            <a:ext cx="9964179" cy="954129"/>
          </a:xfrm>
        </p:spPr>
        <p:txBody>
          <a:bodyPr lIns="0" tIns="0" rIns="0" bIns="0" anchor="b" anchorCtr="0">
            <a:normAutofit/>
          </a:bodyPr>
          <a:lstStyle>
            <a:lvl1pPr>
              <a:lnSpc>
                <a:spcPct val="70000"/>
              </a:lnSpc>
              <a:defRPr sz="5400" b="0" i="0">
                <a:latin typeface="ITC Franklin Gothic Std Med" panose="020B05040305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7106312E-FE88-84D8-6FEF-DC896B25FD6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87438" y="2695085"/>
            <a:ext cx="9964737" cy="3401804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500"/>
              </a:spcBef>
              <a:defRPr sz="2000"/>
            </a:lvl2pPr>
            <a:lvl3pPr>
              <a:lnSpc>
                <a:spcPct val="100000"/>
              </a:lnSpc>
              <a:spcBef>
                <a:spcPts val="500"/>
              </a:spcBef>
              <a:defRPr sz="2000"/>
            </a:lvl3pPr>
            <a:lvl4pPr>
              <a:lnSpc>
                <a:spcPct val="100000"/>
              </a:lnSpc>
              <a:spcBef>
                <a:spcPts val="500"/>
              </a:spcBef>
              <a:defRPr sz="2000"/>
            </a:lvl4pPr>
            <a:lvl5pPr>
              <a:lnSpc>
                <a:spcPct val="100000"/>
              </a:lnSpc>
              <a:spcBef>
                <a:spcPts val="500"/>
              </a:spcBef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5253F629-33BD-6E78-7552-CE3CE1F50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88264" y="0"/>
            <a:ext cx="11015471" cy="6858000"/>
          </a:xfrm>
          <a:custGeom>
            <a:avLst/>
            <a:gdLst>
              <a:gd name="connsiteX0" fmla="*/ 11015471 w 11015471"/>
              <a:gd name="connsiteY0" fmla="*/ 6597395 h 6858000"/>
              <a:gd name="connsiteX1" fmla="*/ 10495584 w 11015471"/>
              <a:gd name="connsiteY1" fmla="*/ 6597395 h 6858000"/>
              <a:gd name="connsiteX2" fmla="*/ 10495584 w 11015471"/>
              <a:gd name="connsiteY2" fmla="*/ 6598049 h 6858000"/>
              <a:gd name="connsiteX3" fmla="*/ 4120377 w 11015471"/>
              <a:gd name="connsiteY3" fmla="*/ 6598049 h 6858000"/>
              <a:gd name="connsiteX4" fmla="*/ 4038599 w 11015471"/>
              <a:gd name="connsiteY4" fmla="*/ 6598049 h 6858000"/>
              <a:gd name="connsiteX5" fmla="*/ 0 w 11015471"/>
              <a:gd name="connsiteY5" fmla="*/ 6598049 h 6858000"/>
              <a:gd name="connsiteX6" fmla="*/ 0 w 11015471"/>
              <a:gd name="connsiteY6" fmla="*/ 6858000 h 6858000"/>
              <a:gd name="connsiteX7" fmla="*/ 4038599 w 11015471"/>
              <a:gd name="connsiteY7" fmla="*/ 6858000 h 6858000"/>
              <a:gd name="connsiteX8" fmla="*/ 4120377 w 11015471"/>
              <a:gd name="connsiteY8" fmla="*/ 6858000 h 6858000"/>
              <a:gd name="connsiteX9" fmla="*/ 11015471 w 11015471"/>
              <a:gd name="connsiteY9" fmla="*/ 6858000 h 6858000"/>
              <a:gd name="connsiteX10" fmla="*/ 11015471 w 11015471"/>
              <a:gd name="connsiteY10" fmla="*/ 0 h 6858000"/>
              <a:gd name="connsiteX11" fmla="*/ 4120377 w 11015471"/>
              <a:gd name="connsiteY11" fmla="*/ 0 h 6858000"/>
              <a:gd name="connsiteX12" fmla="*/ 4038599 w 11015471"/>
              <a:gd name="connsiteY12" fmla="*/ 0 h 6858000"/>
              <a:gd name="connsiteX13" fmla="*/ 0 w 11015471"/>
              <a:gd name="connsiteY13" fmla="*/ 0 h 6858000"/>
              <a:gd name="connsiteX14" fmla="*/ 0 w 11015471"/>
              <a:gd name="connsiteY14" fmla="*/ 261257 h 6858000"/>
              <a:gd name="connsiteX15" fmla="*/ 4038599 w 11015471"/>
              <a:gd name="connsiteY15" fmla="*/ 261257 h 6858000"/>
              <a:gd name="connsiteX16" fmla="*/ 4120377 w 11015471"/>
              <a:gd name="connsiteY16" fmla="*/ 261257 h 6858000"/>
              <a:gd name="connsiteX17" fmla="*/ 10495584 w 11015471"/>
              <a:gd name="connsiteY17" fmla="*/ 261257 h 6858000"/>
              <a:gd name="connsiteX18" fmla="*/ 10495584 w 11015471"/>
              <a:gd name="connsiteY18" fmla="*/ 516834 h 6858000"/>
              <a:gd name="connsiteX19" fmla="*/ 11015471 w 11015471"/>
              <a:gd name="connsiteY19" fmla="*/ 5168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015471" h="6858000">
                <a:moveTo>
                  <a:pt x="11015471" y="6597395"/>
                </a:moveTo>
                <a:lnTo>
                  <a:pt x="10495584" y="6597395"/>
                </a:lnTo>
                <a:lnTo>
                  <a:pt x="10495584" y="6598049"/>
                </a:lnTo>
                <a:lnTo>
                  <a:pt x="4120377" y="6598049"/>
                </a:lnTo>
                <a:lnTo>
                  <a:pt x="4038599" y="6598049"/>
                </a:lnTo>
                <a:lnTo>
                  <a:pt x="0" y="6598049"/>
                </a:lnTo>
                <a:lnTo>
                  <a:pt x="0" y="6858000"/>
                </a:lnTo>
                <a:lnTo>
                  <a:pt x="4038599" y="6858000"/>
                </a:lnTo>
                <a:lnTo>
                  <a:pt x="4120377" y="6858000"/>
                </a:lnTo>
                <a:lnTo>
                  <a:pt x="11015471" y="6858000"/>
                </a:lnTo>
                <a:close/>
                <a:moveTo>
                  <a:pt x="11015471" y="0"/>
                </a:moveTo>
                <a:lnTo>
                  <a:pt x="4120377" y="0"/>
                </a:lnTo>
                <a:lnTo>
                  <a:pt x="4038599" y="0"/>
                </a:lnTo>
                <a:lnTo>
                  <a:pt x="0" y="0"/>
                </a:lnTo>
                <a:lnTo>
                  <a:pt x="0" y="261257"/>
                </a:lnTo>
                <a:lnTo>
                  <a:pt x="4038599" y="261257"/>
                </a:lnTo>
                <a:lnTo>
                  <a:pt x="4120377" y="261257"/>
                </a:lnTo>
                <a:lnTo>
                  <a:pt x="10495584" y="261257"/>
                </a:lnTo>
                <a:lnTo>
                  <a:pt x="10495584" y="516834"/>
                </a:lnTo>
                <a:lnTo>
                  <a:pt x="11015471" y="516834"/>
                </a:lnTo>
                <a:close/>
              </a:path>
            </a:pathLst>
          </a:cu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CC83D9-E98A-9C4F-19C7-4DC16174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8264" y="805070"/>
            <a:ext cx="11015471" cy="0"/>
          </a:xfrm>
          <a:prstGeom prst="line">
            <a:avLst/>
          </a:prstGeom>
          <a:ln>
            <a:solidFill>
              <a:srgbClr val="232D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DB3E55C-710C-D0C1-1929-F35494706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88135" y="2306316"/>
            <a:ext cx="9844908" cy="0"/>
          </a:xfrm>
          <a:prstGeom prst="line">
            <a:avLst/>
          </a:prstGeom>
          <a:ln>
            <a:solidFill>
              <a:srgbClr val="232D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186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maller/1-col: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BFFBF-B36B-9807-895F-B6FD1C31EF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8135" y="1056111"/>
            <a:ext cx="9964179" cy="954129"/>
          </a:xfrm>
        </p:spPr>
        <p:txBody>
          <a:bodyPr lIns="0" tIns="0" rIns="0" bIns="0" anchor="b" anchorCtr="0">
            <a:normAutofit/>
          </a:bodyPr>
          <a:lstStyle>
            <a:lvl1pPr>
              <a:lnSpc>
                <a:spcPct val="70000"/>
              </a:lnSpc>
              <a:defRPr sz="5400" b="0" i="0">
                <a:solidFill>
                  <a:schemeClr val="bg1"/>
                </a:solidFill>
                <a:latin typeface="ITC Franklin Gothic Std Med" panose="020B05040305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7106312E-FE88-84D8-6FEF-DC896B25FD6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87438" y="2695085"/>
            <a:ext cx="9964737" cy="3401804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500"/>
              </a:spcBef>
              <a:defRPr sz="20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500"/>
              </a:spcBef>
              <a:defRPr sz="20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500"/>
              </a:spcBef>
              <a:defRPr sz="20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500"/>
              </a:spcBef>
              <a:defRPr sz="20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5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5253F629-33BD-6E78-7552-CE3CE1F50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88264" y="0"/>
            <a:ext cx="11015471" cy="6858000"/>
          </a:xfrm>
          <a:custGeom>
            <a:avLst/>
            <a:gdLst>
              <a:gd name="connsiteX0" fmla="*/ 11015471 w 11015471"/>
              <a:gd name="connsiteY0" fmla="*/ 6597395 h 6858000"/>
              <a:gd name="connsiteX1" fmla="*/ 10495584 w 11015471"/>
              <a:gd name="connsiteY1" fmla="*/ 6597395 h 6858000"/>
              <a:gd name="connsiteX2" fmla="*/ 10495584 w 11015471"/>
              <a:gd name="connsiteY2" fmla="*/ 6598049 h 6858000"/>
              <a:gd name="connsiteX3" fmla="*/ 4120377 w 11015471"/>
              <a:gd name="connsiteY3" fmla="*/ 6598049 h 6858000"/>
              <a:gd name="connsiteX4" fmla="*/ 4038599 w 11015471"/>
              <a:gd name="connsiteY4" fmla="*/ 6598049 h 6858000"/>
              <a:gd name="connsiteX5" fmla="*/ 0 w 11015471"/>
              <a:gd name="connsiteY5" fmla="*/ 6598049 h 6858000"/>
              <a:gd name="connsiteX6" fmla="*/ 0 w 11015471"/>
              <a:gd name="connsiteY6" fmla="*/ 6858000 h 6858000"/>
              <a:gd name="connsiteX7" fmla="*/ 4038599 w 11015471"/>
              <a:gd name="connsiteY7" fmla="*/ 6858000 h 6858000"/>
              <a:gd name="connsiteX8" fmla="*/ 4120377 w 11015471"/>
              <a:gd name="connsiteY8" fmla="*/ 6858000 h 6858000"/>
              <a:gd name="connsiteX9" fmla="*/ 11015471 w 11015471"/>
              <a:gd name="connsiteY9" fmla="*/ 6858000 h 6858000"/>
              <a:gd name="connsiteX10" fmla="*/ 11015471 w 11015471"/>
              <a:gd name="connsiteY10" fmla="*/ 0 h 6858000"/>
              <a:gd name="connsiteX11" fmla="*/ 4120377 w 11015471"/>
              <a:gd name="connsiteY11" fmla="*/ 0 h 6858000"/>
              <a:gd name="connsiteX12" fmla="*/ 4038599 w 11015471"/>
              <a:gd name="connsiteY12" fmla="*/ 0 h 6858000"/>
              <a:gd name="connsiteX13" fmla="*/ 0 w 11015471"/>
              <a:gd name="connsiteY13" fmla="*/ 0 h 6858000"/>
              <a:gd name="connsiteX14" fmla="*/ 0 w 11015471"/>
              <a:gd name="connsiteY14" fmla="*/ 261257 h 6858000"/>
              <a:gd name="connsiteX15" fmla="*/ 4038599 w 11015471"/>
              <a:gd name="connsiteY15" fmla="*/ 261257 h 6858000"/>
              <a:gd name="connsiteX16" fmla="*/ 4120377 w 11015471"/>
              <a:gd name="connsiteY16" fmla="*/ 261257 h 6858000"/>
              <a:gd name="connsiteX17" fmla="*/ 10495584 w 11015471"/>
              <a:gd name="connsiteY17" fmla="*/ 261257 h 6858000"/>
              <a:gd name="connsiteX18" fmla="*/ 10495584 w 11015471"/>
              <a:gd name="connsiteY18" fmla="*/ 516834 h 6858000"/>
              <a:gd name="connsiteX19" fmla="*/ 11015471 w 11015471"/>
              <a:gd name="connsiteY19" fmla="*/ 5168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015471" h="6858000">
                <a:moveTo>
                  <a:pt x="11015471" y="6597395"/>
                </a:moveTo>
                <a:lnTo>
                  <a:pt x="10495584" y="6597395"/>
                </a:lnTo>
                <a:lnTo>
                  <a:pt x="10495584" y="6598049"/>
                </a:lnTo>
                <a:lnTo>
                  <a:pt x="4120377" y="6598049"/>
                </a:lnTo>
                <a:lnTo>
                  <a:pt x="4038599" y="6598049"/>
                </a:lnTo>
                <a:lnTo>
                  <a:pt x="0" y="6598049"/>
                </a:lnTo>
                <a:lnTo>
                  <a:pt x="0" y="6858000"/>
                </a:lnTo>
                <a:lnTo>
                  <a:pt x="4038599" y="6858000"/>
                </a:lnTo>
                <a:lnTo>
                  <a:pt x="4120377" y="6858000"/>
                </a:lnTo>
                <a:lnTo>
                  <a:pt x="11015471" y="6858000"/>
                </a:lnTo>
                <a:close/>
                <a:moveTo>
                  <a:pt x="11015471" y="0"/>
                </a:moveTo>
                <a:lnTo>
                  <a:pt x="4120377" y="0"/>
                </a:lnTo>
                <a:lnTo>
                  <a:pt x="4038599" y="0"/>
                </a:lnTo>
                <a:lnTo>
                  <a:pt x="0" y="0"/>
                </a:lnTo>
                <a:lnTo>
                  <a:pt x="0" y="261257"/>
                </a:lnTo>
                <a:lnTo>
                  <a:pt x="4038599" y="261257"/>
                </a:lnTo>
                <a:lnTo>
                  <a:pt x="4120377" y="261257"/>
                </a:lnTo>
                <a:lnTo>
                  <a:pt x="10495584" y="261257"/>
                </a:lnTo>
                <a:lnTo>
                  <a:pt x="10495584" y="516834"/>
                </a:lnTo>
                <a:lnTo>
                  <a:pt x="11015471" y="5168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CC83D9-E98A-9C4F-19C7-4DC16174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8264" y="805070"/>
            <a:ext cx="110154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DB3E55C-710C-D0C1-1929-F35494706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88135" y="2306316"/>
            <a:ext cx="98449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048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BFFBF-B36B-9807-895F-B6FD1C31EF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280935"/>
            <a:ext cx="10972800" cy="3744948"/>
          </a:xfr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6000" b="0" i="0" cap="all" spc="300" baseline="0">
                <a:latin typeface="ITC Franklin Gothic Std Bk XCp" panose="020B0508030503020204" pitchFamily="34" charset="77"/>
              </a:defRPr>
            </a:lvl1pPr>
          </a:lstStyle>
          <a:p>
            <a:r>
              <a:rPr lang="en-US" dirty="0"/>
              <a:t>“CLICK TO EDIT MASTER QUOTE”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7395E-B869-B376-85BF-B740DC946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595730"/>
            <a:ext cx="10972800" cy="457200"/>
          </a:xfrm>
        </p:spPr>
        <p:txBody>
          <a:bodyPr lIns="0" tIns="0" rIns="0" bIns="0" numCol="1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latin typeface="ITC Franklin Gothic Std Bk Cd" panose="020B0506030503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D5A0B80E-CD6D-3308-1BFF-B6B3E3697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51012 w 12192000"/>
              <a:gd name="connsiteY0" fmla="*/ 261257 h 6858000"/>
              <a:gd name="connsiteX1" fmla="*/ 251012 w 12192000"/>
              <a:gd name="connsiteY1" fmla="*/ 6598049 h 6858000"/>
              <a:gd name="connsiteX2" fmla="*/ 6221486 w 12192000"/>
              <a:gd name="connsiteY2" fmla="*/ 6598049 h 6858000"/>
              <a:gd name="connsiteX3" fmla="*/ 6303265 w 12192000"/>
              <a:gd name="connsiteY3" fmla="*/ 6598049 h 6858000"/>
              <a:gd name="connsiteX4" fmla="*/ 9310945 w 12192000"/>
              <a:gd name="connsiteY4" fmla="*/ 6598049 h 6858000"/>
              <a:gd name="connsiteX5" fmla="*/ 10341863 w 12192000"/>
              <a:gd name="connsiteY5" fmla="*/ 6598049 h 6858000"/>
              <a:gd name="connsiteX6" fmla="*/ 10625620 w 12192000"/>
              <a:gd name="connsiteY6" fmla="*/ 6598049 h 6858000"/>
              <a:gd name="connsiteX7" fmla="*/ 10652242 w 12192000"/>
              <a:gd name="connsiteY7" fmla="*/ 6598049 h 6858000"/>
              <a:gd name="connsiteX8" fmla="*/ 11940988 w 12192000"/>
              <a:gd name="connsiteY8" fmla="*/ 6598049 h 6858000"/>
              <a:gd name="connsiteX9" fmla="*/ 11940988 w 12192000"/>
              <a:gd name="connsiteY9" fmla="*/ 261257 h 6858000"/>
              <a:gd name="connsiteX10" fmla="*/ 10652242 w 12192000"/>
              <a:gd name="connsiteY10" fmla="*/ 261257 h 6858000"/>
              <a:gd name="connsiteX11" fmla="*/ 10625620 w 12192000"/>
              <a:gd name="connsiteY11" fmla="*/ 261257 h 6858000"/>
              <a:gd name="connsiteX12" fmla="*/ 10341863 w 12192000"/>
              <a:gd name="connsiteY12" fmla="*/ 261257 h 6858000"/>
              <a:gd name="connsiteX13" fmla="*/ 9310945 w 12192000"/>
              <a:gd name="connsiteY13" fmla="*/ 261257 h 6858000"/>
              <a:gd name="connsiteX14" fmla="*/ 6303265 w 12192000"/>
              <a:gd name="connsiteY14" fmla="*/ 261257 h 6858000"/>
              <a:gd name="connsiteX15" fmla="*/ 6221486 w 12192000"/>
              <a:gd name="connsiteY15" fmla="*/ 261257 h 6858000"/>
              <a:gd name="connsiteX16" fmla="*/ 0 w 12192000"/>
              <a:gd name="connsiteY16" fmla="*/ 0 h 6858000"/>
              <a:gd name="connsiteX17" fmla="*/ 251012 w 12192000"/>
              <a:gd name="connsiteY17" fmla="*/ 0 h 6858000"/>
              <a:gd name="connsiteX18" fmla="*/ 251012 w 12192000"/>
              <a:gd name="connsiteY18" fmla="*/ 0 h 6858000"/>
              <a:gd name="connsiteX19" fmla="*/ 6221486 w 12192000"/>
              <a:gd name="connsiteY19" fmla="*/ 0 h 6858000"/>
              <a:gd name="connsiteX20" fmla="*/ 6303265 w 12192000"/>
              <a:gd name="connsiteY20" fmla="*/ 0 h 6858000"/>
              <a:gd name="connsiteX21" fmla="*/ 9310945 w 12192000"/>
              <a:gd name="connsiteY21" fmla="*/ 0 h 6858000"/>
              <a:gd name="connsiteX22" fmla="*/ 10341863 w 12192000"/>
              <a:gd name="connsiteY22" fmla="*/ 0 h 6858000"/>
              <a:gd name="connsiteX23" fmla="*/ 10625620 w 12192000"/>
              <a:gd name="connsiteY23" fmla="*/ 0 h 6858000"/>
              <a:gd name="connsiteX24" fmla="*/ 10652242 w 12192000"/>
              <a:gd name="connsiteY24" fmla="*/ 0 h 6858000"/>
              <a:gd name="connsiteX25" fmla="*/ 11940988 w 12192000"/>
              <a:gd name="connsiteY25" fmla="*/ 0 h 6858000"/>
              <a:gd name="connsiteX26" fmla="*/ 12192000 w 12192000"/>
              <a:gd name="connsiteY26" fmla="*/ 0 h 6858000"/>
              <a:gd name="connsiteX27" fmla="*/ 12192000 w 12192000"/>
              <a:gd name="connsiteY27" fmla="*/ 261257 h 6858000"/>
              <a:gd name="connsiteX28" fmla="*/ 12192000 w 12192000"/>
              <a:gd name="connsiteY28" fmla="*/ 6598049 h 6858000"/>
              <a:gd name="connsiteX29" fmla="*/ 12192000 w 12192000"/>
              <a:gd name="connsiteY29" fmla="*/ 6858000 h 6858000"/>
              <a:gd name="connsiteX30" fmla="*/ 11940988 w 12192000"/>
              <a:gd name="connsiteY30" fmla="*/ 6858000 h 6858000"/>
              <a:gd name="connsiteX31" fmla="*/ 10652242 w 12192000"/>
              <a:gd name="connsiteY31" fmla="*/ 6858000 h 6858000"/>
              <a:gd name="connsiteX32" fmla="*/ 10625620 w 12192000"/>
              <a:gd name="connsiteY32" fmla="*/ 6858000 h 6858000"/>
              <a:gd name="connsiteX33" fmla="*/ 10341863 w 12192000"/>
              <a:gd name="connsiteY33" fmla="*/ 6858000 h 6858000"/>
              <a:gd name="connsiteX34" fmla="*/ 9310945 w 12192000"/>
              <a:gd name="connsiteY34" fmla="*/ 6858000 h 6858000"/>
              <a:gd name="connsiteX35" fmla="*/ 6303265 w 12192000"/>
              <a:gd name="connsiteY35" fmla="*/ 6858000 h 6858000"/>
              <a:gd name="connsiteX36" fmla="*/ 6221486 w 12192000"/>
              <a:gd name="connsiteY36" fmla="*/ 6858000 h 6858000"/>
              <a:gd name="connsiteX37" fmla="*/ 251012 w 12192000"/>
              <a:gd name="connsiteY37" fmla="*/ 6858000 h 6858000"/>
              <a:gd name="connsiteX38" fmla="*/ 0 w 12192000"/>
              <a:gd name="connsiteY38" fmla="*/ 6858000 h 6858000"/>
              <a:gd name="connsiteX39" fmla="*/ 0 w 12192000"/>
              <a:gd name="connsiteY3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2192000" h="6858000">
                <a:moveTo>
                  <a:pt x="251012" y="261257"/>
                </a:moveTo>
                <a:lnTo>
                  <a:pt x="251012" y="6598049"/>
                </a:lnTo>
                <a:lnTo>
                  <a:pt x="6221486" y="6598049"/>
                </a:lnTo>
                <a:lnTo>
                  <a:pt x="6303265" y="6598049"/>
                </a:lnTo>
                <a:lnTo>
                  <a:pt x="9310945" y="6598049"/>
                </a:lnTo>
                <a:lnTo>
                  <a:pt x="10341863" y="6598049"/>
                </a:lnTo>
                <a:lnTo>
                  <a:pt x="10625620" y="6598049"/>
                </a:lnTo>
                <a:lnTo>
                  <a:pt x="10652242" y="6598049"/>
                </a:lnTo>
                <a:lnTo>
                  <a:pt x="11940988" y="6598049"/>
                </a:lnTo>
                <a:lnTo>
                  <a:pt x="11940988" y="261257"/>
                </a:lnTo>
                <a:lnTo>
                  <a:pt x="10652242" y="261257"/>
                </a:lnTo>
                <a:lnTo>
                  <a:pt x="10625620" y="261257"/>
                </a:lnTo>
                <a:lnTo>
                  <a:pt x="10341863" y="261257"/>
                </a:lnTo>
                <a:lnTo>
                  <a:pt x="9310945" y="261257"/>
                </a:lnTo>
                <a:lnTo>
                  <a:pt x="6303265" y="261257"/>
                </a:lnTo>
                <a:lnTo>
                  <a:pt x="6221486" y="261257"/>
                </a:lnTo>
                <a:close/>
                <a:moveTo>
                  <a:pt x="0" y="0"/>
                </a:moveTo>
                <a:lnTo>
                  <a:pt x="251012" y="0"/>
                </a:lnTo>
                <a:lnTo>
                  <a:pt x="251012" y="0"/>
                </a:lnTo>
                <a:lnTo>
                  <a:pt x="6221486" y="0"/>
                </a:lnTo>
                <a:lnTo>
                  <a:pt x="6303265" y="0"/>
                </a:lnTo>
                <a:lnTo>
                  <a:pt x="9310945" y="0"/>
                </a:lnTo>
                <a:lnTo>
                  <a:pt x="10341863" y="0"/>
                </a:lnTo>
                <a:lnTo>
                  <a:pt x="10625620" y="0"/>
                </a:lnTo>
                <a:lnTo>
                  <a:pt x="10652242" y="0"/>
                </a:lnTo>
                <a:lnTo>
                  <a:pt x="11940988" y="0"/>
                </a:lnTo>
                <a:lnTo>
                  <a:pt x="12192000" y="0"/>
                </a:lnTo>
                <a:lnTo>
                  <a:pt x="12192000" y="261257"/>
                </a:lnTo>
                <a:lnTo>
                  <a:pt x="12192000" y="6598049"/>
                </a:lnTo>
                <a:lnTo>
                  <a:pt x="12192000" y="6858000"/>
                </a:lnTo>
                <a:lnTo>
                  <a:pt x="11940988" y="6858000"/>
                </a:lnTo>
                <a:lnTo>
                  <a:pt x="10652242" y="6858000"/>
                </a:lnTo>
                <a:lnTo>
                  <a:pt x="10625620" y="6858000"/>
                </a:lnTo>
                <a:lnTo>
                  <a:pt x="10341863" y="6858000"/>
                </a:lnTo>
                <a:lnTo>
                  <a:pt x="9310945" y="6858000"/>
                </a:lnTo>
                <a:lnTo>
                  <a:pt x="6303265" y="6858000"/>
                </a:lnTo>
                <a:lnTo>
                  <a:pt x="6221486" y="6858000"/>
                </a:lnTo>
                <a:lnTo>
                  <a:pt x="251012" y="685800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CC83D9-E98A-9C4F-19C7-4DC16174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805070"/>
            <a:ext cx="12192000" cy="0"/>
          </a:xfrm>
          <a:prstGeom prst="line">
            <a:avLst/>
          </a:prstGeom>
          <a:ln>
            <a:solidFill>
              <a:srgbClr val="232D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252A629-5E73-6180-F43A-9E92C97CE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680679" y="5319407"/>
            <a:ext cx="2878111" cy="0"/>
          </a:xfrm>
          <a:prstGeom prst="line">
            <a:avLst/>
          </a:prstGeom>
          <a:ln w="22225" cap="rnd">
            <a:solidFill>
              <a:srgbClr val="232D4B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865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: Blue">
    <p:bg>
      <p:bgPr>
        <a:solidFill>
          <a:srgbClr val="232D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BFFBF-B36B-9807-895F-B6FD1C31EF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280935"/>
            <a:ext cx="10972800" cy="3744948"/>
          </a:xfr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6000" b="0" i="0" cap="all" spc="300" baseline="0">
                <a:solidFill>
                  <a:schemeClr val="bg1"/>
                </a:solidFill>
                <a:latin typeface="ITC Franklin Gothic Std Bk XCp" panose="020B0508030503020204" pitchFamily="34" charset="77"/>
              </a:defRPr>
            </a:lvl1pPr>
          </a:lstStyle>
          <a:p>
            <a:r>
              <a:rPr lang="en-US" dirty="0"/>
              <a:t>“CLICK TO EDIT MASTER QUOTE”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7395E-B869-B376-85BF-B740DC946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595730"/>
            <a:ext cx="10972800" cy="457200"/>
          </a:xfrm>
        </p:spPr>
        <p:txBody>
          <a:bodyPr lIns="0" tIns="0" rIns="0" bIns="0" numCol="1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ITC Franklin Gothic Std Bk Cd" panose="020B0506030503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6B3BEC3-4A86-A445-068E-C6A0015BA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680679" y="5319407"/>
            <a:ext cx="2878111" cy="0"/>
          </a:xfrm>
          <a:prstGeom prst="line">
            <a:avLst/>
          </a:prstGeom>
          <a:ln w="22225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CC83D9-E98A-9C4F-19C7-4DC16174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805070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>
            <a:extLst>
              <a:ext uri="{FF2B5EF4-FFF2-40B4-BE49-F238E27FC236}">
                <a16:creationId xmlns:a16="http://schemas.microsoft.com/office/drawing/2014/main" id="{D5A0B80E-CD6D-3308-1BFF-B6B3E3697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51012 w 12192000"/>
              <a:gd name="connsiteY0" fmla="*/ 261257 h 6858000"/>
              <a:gd name="connsiteX1" fmla="*/ 251012 w 12192000"/>
              <a:gd name="connsiteY1" fmla="*/ 6598049 h 6858000"/>
              <a:gd name="connsiteX2" fmla="*/ 6221486 w 12192000"/>
              <a:gd name="connsiteY2" fmla="*/ 6598049 h 6858000"/>
              <a:gd name="connsiteX3" fmla="*/ 6303265 w 12192000"/>
              <a:gd name="connsiteY3" fmla="*/ 6598049 h 6858000"/>
              <a:gd name="connsiteX4" fmla="*/ 9310945 w 12192000"/>
              <a:gd name="connsiteY4" fmla="*/ 6598049 h 6858000"/>
              <a:gd name="connsiteX5" fmla="*/ 10341863 w 12192000"/>
              <a:gd name="connsiteY5" fmla="*/ 6598049 h 6858000"/>
              <a:gd name="connsiteX6" fmla="*/ 10625620 w 12192000"/>
              <a:gd name="connsiteY6" fmla="*/ 6598049 h 6858000"/>
              <a:gd name="connsiteX7" fmla="*/ 10652242 w 12192000"/>
              <a:gd name="connsiteY7" fmla="*/ 6598049 h 6858000"/>
              <a:gd name="connsiteX8" fmla="*/ 11940988 w 12192000"/>
              <a:gd name="connsiteY8" fmla="*/ 6598049 h 6858000"/>
              <a:gd name="connsiteX9" fmla="*/ 11940988 w 12192000"/>
              <a:gd name="connsiteY9" fmla="*/ 261257 h 6858000"/>
              <a:gd name="connsiteX10" fmla="*/ 10652242 w 12192000"/>
              <a:gd name="connsiteY10" fmla="*/ 261257 h 6858000"/>
              <a:gd name="connsiteX11" fmla="*/ 10625620 w 12192000"/>
              <a:gd name="connsiteY11" fmla="*/ 261257 h 6858000"/>
              <a:gd name="connsiteX12" fmla="*/ 10341863 w 12192000"/>
              <a:gd name="connsiteY12" fmla="*/ 261257 h 6858000"/>
              <a:gd name="connsiteX13" fmla="*/ 9310945 w 12192000"/>
              <a:gd name="connsiteY13" fmla="*/ 261257 h 6858000"/>
              <a:gd name="connsiteX14" fmla="*/ 6303265 w 12192000"/>
              <a:gd name="connsiteY14" fmla="*/ 261257 h 6858000"/>
              <a:gd name="connsiteX15" fmla="*/ 6221486 w 12192000"/>
              <a:gd name="connsiteY15" fmla="*/ 261257 h 6858000"/>
              <a:gd name="connsiteX16" fmla="*/ 0 w 12192000"/>
              <a:gd name="connsiteY16" fmla="*/ 0 h 6858000"/>
              <a:gd name="connsiteX17" fmla="*/ 251012 w 12192000"/>
              <a:gd name="connsiteY17" fmla="*/ 0 h 6858000"/>
              <a:gd name="connsiteX18" fmla="*/ 251012 w 12192000"/>
              <a:gd name="connsiteY18" fmla="*/ 0 h 6858000"/>
              <a:gd name="connsiteX19" fmla="*/ 6221486 w 12192000"/>
              <a:gd name="connsiteY19" fmla="*/ 0 h 6858000"/>
              <a:gd name="connsiteX20" fmla="*/ 6303265 w 12192000"/>
              <a:gd name="connsiteY20" fmla="*/ 0 h 6858000"/>
              <a:gd name="connsiteX21" fmla="*/ 9310945 w 12192000"/>
              <a:gd name="connsiteY21" fmla="*/ 0 h 6858000"/>
              <a:gd name="connsiteX22" fmla="*/ 10341863 w 12192000"/>
              <a:gd name="connsiteY22" fmla="*/ 0 h 6858000"/>
              <a:gd name="connsiteX23" fmla="*/ 10625620 w 12192000"/>
              <a:gd name="connsiteY23" fmla="*/ 0 h 6858000"/>
              <a:gd name="connsiteX24" fmla="*/ 10652242 w 12192000"/>
              <a:gd name="connsiteY24" fmla="*/ 0 h 6858000"/>
              <a:gd name="connsiteX25" fmla="*/ 11940988 w 12192000"/>
              <a:gd name="connsiteY25" fmla="*/ 0 h 6858000"/>
              <a:gd name="connsiteX26" fmla="*/ 12192000 w 12192000"/>
              <a:gd name="connsiteY26" fmla="*/ 0 h 6858000"/>
              <a:gd name="connsiteX27" fmla="*/ 12192000 w 12192000"/>
              <a:gd name="connsiteY27" fmla="*/ 261257 h 6858000"/>
              <a:gd name="connsiteX28" fmla="*/ 12192000 w 12192000"/>
              <a:gd name="connsiteY28" fmla="*/ 6598049 h 6858000"/>
              <a:gd name="connsiteX29" fmla="*/ 12192000 w 12192000"/>
              <a:gd name="connsiteY29" fmla="*/ 6858000 h 6858000"/>
              <a:gd name="connsiteX30" fmla="*/ 11940988 w 12192000"/>
              <a:gd name="connsiteY30" fmla="*/ 6858000 h 6858000"/>
              <a:gd name="connsiteX31" fmla="*/ 10652242 w 12192000"/>
              <a:gd name="connsiteY31" fmla="*/ 6858000 h 6858000"/>
              <a:gd name="connsiteX32" fmla="*/ 10625620 w 12192000"/>
              <a:gd name="connsiteY32" fmla="*/ 6858000 h 6858000"/>
              <a:gd name="connsiteX33" fmla="*/ 10341863 w 12192000"/>
              <a:gd name="connsiteY33" fmla="*/ 6858000 h 6858000"/>
              <a:gd name="connsiteX34" fmla="*/ 9310945 w 12192000"/>
              <a:gd name="connsiteY34" fmla="*/ 6858000 h 6858000"/>
              <a:gd name="connsiteX35" fmla="*/ 6303265 w 12192000"/>
              <a:gd name="connsiteY35" fmla="*/ 6858000 h 6858000"/>
              <a:gd name="connsiteX36" fmla="*/ 6221486 w 12192000"/>
              <a:gd name="connsiteY36" fmla="*/ 6858000 h 6858000"/>
              <a:gd name="connsiteX37" fmla="*/ 251012 w 12192000"/>
              <a:gd name="connsiteY37" fmla="*/ 6858000 h 6858000"/>
              <a:gd name="connsiteX38" fmla="*/ 0 w 12192000"/>
              <a:gd name="connsiteY38" fmla="*/ 6858000 h 6858000"/>
              <a:gd name="connsiteX39" fmla="*/ 0 w 12192000"/>
              <a:gd name="connsiteY3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2192000" h="6858000">
                <a:moveTo>
                  <a:pt x="251012" y="261257"/>
                </a:moveTo>
                <a:lnTo>
                  <a:pt x="251012" y="6598049"/>
                </a:lnTo>
                <a:lnTo>
                  <a:pt x="6221486" y="6598049"/>
                </a:lnTo>
                <a:lnTo>
                  <a:pt x="6303265" y="6598049"/>
                </a:lnTo>
                <a:lnTo>
                  <a:pt x="9310945" y="6598049"/>
                </a:lnTo>
                <a:lnTo>
                  <a:pt x="10341863" y="6598049"/>
                </a:lnTo>
                <a:lnTo>
                  <a:pt x="10625620" y="6598049"/>
                </a:lnTo>
                <a:lnTo>
                  <a:pt x="10652242" y="6598049"/>
                </a:lnTo>
                <a:lnTo>
                  <a:pt x="11940988" y="6598049"/>
                </a:lnTo>
                <a:lnTo>
                  <a:pt x="11940988" y="261257"/>
                </a:lnTo>
                <a:lnTo>
                  <a:pt x="10652242" y="261257"/>
                </a:lnTo>
                <a:lnTo>
                  <a:pt x="10625620" y="261257"/>
                </a:lnTo>
                <a:lnTo>
                  <a:pt x="10341863" y="261257"/>
                </a:lnTo>
                <a:lnTo>
                  <a:pt x="9310945" y="261257"/>
                </a:lnTo>
                <a:lnTo>
                  <a:pt x="6303265" y="261257"/>
                </a:lnTo>
                <a:lnTo>
                  <a:pt x="6221486" y="261257"/>
                </a:lnTo>
                <a:close/>
                <a:moveTo>
                  <a:pt x="0" y="0"/>
                </a:moveTo>
                <a:lnTo>
                  <a:pt x="251012" y="0"/>
                </a:lnTo>
                <a:lnTo>
                  <a:pt x="251012" y="0"/>
                </a:lnTo>
                <a:lnTo>
                  <a:pt x="6221486" y="0"/>
                </a:lnTo>
                <a:lnTo>
                  <a:pt x="6303265" y="0"/>
                </a:lnTo>
                <a:lnTo>
                  <a:pt x="9310945" y="0"/>
                </a:lnTo>
                <a:lnTo>
                  <a:pt x="10341863" y="0"/>
                </a:lnTo>
                <a:lnTo>
                  <a:pt x="10625620" y="0"/>
                </a:lnTo>
                <a:lnTo>
                  <a:pt x="10652242" y="0"/>
                </a:lnTo>
                <a:lnTo>
                  <a:pt x="11940988" y="0"/>
                </a:lnTo>
                <a:lnTo>
                  <a:pt x="12192000" y="0"/>
                </a:lnTo>
                <a:lnTo>
                  <a:pt x="12192000" y="261257"/>
                </a:lnTo>
                <a:lnTo>
                  <a:pt x="12192000" y="6598049"/>
                </a:lnTo>
                <a:lnTo>
                  <a:pt x="12192000" y="6858000"/>
                </a:lnTo>
                <a:lnTo>
                  <a:pt x="11940988" y="6858000"/>
                </a:lnTo>
                <a:lnTo>
                  <a:pt x="10652242" y="6858000"/>
                </a:lnTo>
                <a:lnTo>
                  <a:pt x="10625620" y="6858000"/>
                </a:lnTo>
                <a:lnTo>
                  <a:pt x="10341863" y="6858000"/>
                </a:lnTo>
                <a:lnTo>
                  <a:pt x="9310945" y="6858000"/>
                </a:lnTo>
                <a:lnTo>
                  <a:pt x="6303265" y="6858000"/>
                </a:lnTo>
                <a:lnTo>
                  <a:pt x="6221486" y="6858000"/>
                </a:lnTo>
                <a:lnTo>
                  <a:pt x="251012" y="685800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able/Image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BFFBF-B36B-9807-895F-B6FD1C31EF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017333"/>
            <a:ext cx="10972800" cy="621015"/>
          </a:xfr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70000"/>
              </a:lnSpc>
              <a:defRPr sz="2400" b="1" i="0" spc="0" baseline="0">
                <a:latin typeface="ITC Franklin Gothic Std Bk Cd" panose="020B0506030503020204" pitchFamily="34" charset="0"/>
              </a:defRPr>
            </a:lvl1pPr>
          </a:lstStyle>
          <a:p>
            <a:r>
              <a:rPr lang="en-US" dirty="0"/>
              <a:t>Click To Edit Table / Image 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CC83D9-E98A-9C4F-19C7-4DC16174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805070"/>
            <a:ext cx="12192000" cy="0"/>
          </a:xfrm>
          <a:prstGeom prst="line">
            <a:avLst/>
          </a:prstGeom>
          <a:ln>
            <a:solidFill>
              <a:srgbClr val="232D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>
            <a:extLst>
              <a:ext uri="{FF2B5EF4-FFF2-40B4-BE49-F238E27FC236}">
                <a16:creationId xmlns:a16="http://schemas.microsoft.com/office/drawing/2014/main" id="{D5A0B80E-CD6D-3308-1BFF-B6B3E3697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51012 w 12192000"/>
              <a:gd name="connsiteY0" fmla="*/ 261257 h 6858000"/>
              <a:gd name="connsiteX1" fmla="*/ 251012 w 12192000"/>
              <a:gd name="connsiteY1" fmla="*/ 6598049 h 6858000"/>
              <a:gd name="connsiteX2" fmla="*/ 6221486 w 12192000"/>
              <a:gd name="connsiteY2" fmla="*/ 6598049 h 6858000"/>
              <a:gd name="connsiteX3" fmla="*/ 6303265 w 12192000"/>
              <a:gd name="connsiteY3" fmla="*/ 6598049 h 6858000"/>
              <a:gd name="connsiteX4" fmla="*/ 9310945 w 12192000"/>
              <a:gd name="connsiteY4" fmla="*/ 6598049 h 6858000"/>
              <a:gd name="connsiteX5" fmla="*/ 10341863 w 12192000"/>
              <a:gd name="connsiteY5" fmla="*/ 6598049 h 6858000"/>
              <a:gd name="connsiteX6" fmla="*/ 10625620 w 12192000"/>
              <a:gd name="connsiteY6" fmla="*/ 6598049 h 6858000"/>
              <a:gd name="connsiteX7" fmla="*/ 10652242 w 12192000"/>
              <a:gd name="connsiteY7" fmla="*/ 6598049 h 6858000"/>
              <a:gd name="connsiteX8" fmla="*/ 11940988 w 12192000"/>
              <a:gd name="connsiteY8" fmla="*/ 6598049 h 6858000"/>
              <a:gd name="connsiteX9" fmla="*/ 11940988 w 12192000"/>
              <a:gd name="connsiteY9" fmla="*/ 261257 h 6858000"/>
              <a:gd name="connsiteX10" fmla="*/ 10652242 w 12192000"/>
              <a:gd name="connsiteY10" fmla="*/ 261257 h 6858000"/>
              <a:gd name="connsiteX11" fmla="*/ 10625620 w 12192000"/>
              <a:gd name="connsiteY11" fmla="*/ 261257 h 6858000"/>
              <a:gd name="connsiteX12" fmla="*/ 10341863 w 12192000"/>
              <a:gd name="connsiteY12" fmla="*/ 261257 h 6858000"/>
              <a:gd name="connsiteX13" fmla="*/ 9310945 w 12192000"/>
              <a:gd name="connsiteY13" fmla="*/ 261257 h 6858000"/>
              <a:gd name="connsiteX14" fmla="*/ 6303265 w 12192000"/>
              <a:gd name="connsiteY14" fmla="*/ 261257 h 6858000"/>
              <a:gd name="connsiteX15" fmla="*/ 6221486 w 12192000"/>
              <a:gd name="connsiteY15" fmla="*/ 261257 h 6858000"/>
              <a:gd name="connsiteX16" fmla="*/ 0 w 12192000"/>
              <a:gd name="connsiteY16" fmla="*/ 0 h 6858000"/>
              <a:gd name="connsiteX17" fmla="*/ 251012 w 12192000"/>
              <a:gd name="connsiteY17" fmla="*/ 0 h 6858000"/>
              <a:gd name="connsiteX18" fmla="*/ 251012 w 12192000"/>
              <a:gd name="connsiteY18" fmla="*/ 0 h 6858000"/>
              <a:gd name="connsiteX19" fmla="*/ 6221486 w 12192000"/>
              <a:gd name="connsiteY19" fmla="*/ 0 h 6858000"/>
              <a:gd name="connsiteX20" fmla="*/ 6303265 w 12192000"/>
              <a:gd name="connsiteY20" fmla="*/ 0 h 6858000"/>
              <a:gd name="connsiteX21" fmla="*/ 9310945 w 12192000"/>
              <a:gd name="connsiteY21" fmla="*/ 0 h 6858000"/>
              <a:gd name="connsiteX22" fmla="*/ 10341863 w 12192000"/>
              <a:gd name="connsiteY22" fmla="*/ 0 h 6858000"/>
              <a:gd name="connsiteX23" fmla="*/ 10625620 w 12192000"/>
              <a:gd name="connsiteY23" fmla="*/ 0 h 6858000"/>
              <a:gd name="connsiteX24" fmla="*/ 10652242 w 12192000"/>
              <a:gd name="connsiteY24" fmla="*/ 0 h 6858000"/>
              <a:gd name="connsiteX25" fmla="*/ 11940988 w 12192000"/>
              <a:gd name="connsiteY25" fmla="*/ 0 h 6858000"/>
              <a:gd name="connsiteX26" fmla="*/ 12192000 w 12192000"/>
              <a:gd name="connsiteY26" fmla="*/ 0 h 6858000"/>
              <a:gd name="connsiteX27" fmla="*/ 12192000 w 12192000"/>
              <a:gd name="connsiteY27" fmla="*/ 261257 h 6858000"/>
              <a:gd name="connsiteX28" fmla="*/ 12192000 w 12192000"/>
              <a:gd name="connsiteY28" fmla="*/ 6598049 h 6858000"/>
              <a:gd name="connsiteX29" fmla="*/ 12192000 w 12192000"/>
              <a:gd name="connsiteY29" fmla="*/ 6858000 h 6858000"/>
              <a:gd name="connsiteX30" fmla="*/ 11940988 w 12192000"/>
              <a:gd name="connsiteY30" fmla="*/ 6858000 h 6858000"/>
              <a:gd name="connsiteX31" fmla="*/ 10652242 w 12192000"/>
              <a:gd name="connsiteY31" fmla="*/ 6858000 h 6858000"/>
              <a:gd name="connsiteX32" fmla="*/ 10625620 w 12192000"/>
              <a:gd name="connsiteY32" fmla="*/ 6858000 h 6858000"/>
              <a:gd name="connsiteX33" fmla="*/ 10341863 w 12192000"/>
              <a:gd name="connsiteY33" fmla="*/ 6858000 h 6858000"/>
              <a:gd name="connsiteX34" fmla="*/ 9310945 w 12192000"/>
              <a:gd name="connsiteY34" fmla="*/ 6858000 h 6858000"/>
              <a:gd name="connsiteX35" fmla="*/ 6303265 w 12192000"/>
              <a:gd name="connsiteY35" fmla="*/ 6858000 h 6858000"/>
              <a:gd name="connsiteX36" fmla="*/ 6221486 w 12192000"/>
              <a:gd name="connsiteY36" fmla="*/ 6858000 h 6858000"/>
              <a:gd name="connsiteX37" fmla="*/ 251012 w 12192000"/>
              <a:gd name="connsiteY37" fmla="*/ 6858000 h 6858000"/>
              <a:gd name="connsiteX38" fmla="*/ 0 w 12192000"/>
              <a:gd name="connsiteY38" fmla="*/ 6858000 h 6858000"/>
              <a:gd name="connsiteX39" fmla="*/ 0 w 12192000"/>
              <a:gd name="connsiteY3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2192000" h="6858000">
                <a:moveTo>
                  <a:pt x="251012" y="261257"/>
                </a:moveTo>
                <a:lnTo>
                  <a:pt x="251012" y="6598049"/>
                </a:lnTo>
                <a:lnTo>
                  <a:pt x="6221486" y="6598049"/>
                </a:lnTo>
                <a:lnTo>
                  <a:pt x="6303265" y="6598049"/>
                </a:lnTo>
                <a:lnTo>
                  <a:pt x="9310945" y="6598049"/>
                </a:lnTo>
                <a:lnTo>
                  <a:pt x="10341863" y="6598049"/>
                </a:lnTo>
                <a:lnTo>
                  <a:pt x="10625620" y="6598049"/>
                </a:lnTo>
                <a:lnTo>
                  <a:pt x="10652242" y="6598049"/>
                </a:lnTo>
                <a:lnTo>
                  <a:pt x="11940988" y="6598049"/>
                </a:lnTo>
                <a:lnTo>
                  <a:pt x="11940988" y="261257"/>
                </a:lnTo>
                <a:lnTo>
                  <a:pt x="10652242" y="261257"/>
                </a:lnTo>
                <a:lnTo>
                  <a:pt x="10625620" y="261257"/>
                </a:lnTo>
                <a:lnTo>
                  <a:pt x="10341863" y="261257"/>
                </a:lnTo>
                <a:lnTo>
                  <a:pt x="9310945" y="261257"/>
                </a:lnTo>
                <a:lnTo>
                  <a:pt x="6303265" y="261257"/>
                </a:lnTo>
                <a:lnTo>
                  <a:pt x="6221486" y="261257"/>
                </a:lnTo>
                <a:close/>
                <a:moveTo>
                  <a:pt x="0" y="0"/>
                </a:moveTo>
                <a:lnTo>
                  <a:pt x="251012" y="0"/>
                </a:lnTo>
                <a:lnTo>
                  <a:pt x="251012" y="0"/>
                </a:lnTo>
                <a:lnTo>
                  <a:pt x="6221486" y="0"/>
                </a:lnTo>
                <a:lnTo>
                  <a:pt x="6303265" y="0"/>
                </a:lnTo>
                <a:lnTo>
                  <a:pt x="9310945" y="0"/>
                </a:lnTo>
                <a:lnTo>
                  <a:pt x="10341863" y="0"/>
                </a:lnTo>
                <a:lnTo>
                  <a:pt x="10625620" y="0"/>
                </a:lnTo>
                <a:lnTo>
                  <a:pt x="10652242" y="0"/>
                </a:lnTo>
                <a:lnTo>
                  <a:pt x="11940988" y="0"/>
                </a:lnTo>
                <a:lnTo>
                  <a:pt x="12192000" y="0"/>
                </a:lnTo>
                <a:lnTo>
                  <a:pt x="12192000" y="261257"/>
                </a:lnTo>
                <a:lnTo>
                  <a:pt x="12192000" y="6598049"/>
                </a:lnTo>
                <a:lnTo>
                  <a:pt x="12192000" y="6858000"/>
                </a:lnTo>
                <a:lnTo>
                  <a:pt x="11940988" y="6858000"/>
                </a:lnTo>
                <a:lnTo>
                  <a:pt x="10652242" y="6858000"/>
                </a:lnTo>
                <a:lnTo>
                  <a:pt x="10625620" y="6858000"/>
                </a:lnTo>
                <a:lnTo>
                  <a:pt x="10341863" y="6858000"/>
                </a:lnTo>
                <a:lnTo>
                  <a:pt x="9310945" y="6858000"/>
                </a:lnTo>
                <a:lnTo>
                  <a:pt x="6303265" y="6858000"/>
                </a:lnTo>
                <a:lnTo>
                  <a:pt x="6221486" y="6858000"/>
                </a:lnTo>
                <a:lnTo>
                  <a:pt x="251012" y="685800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76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BFFBF-B36B-9807-895F-B6FD1C31EF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017333"/>
            <a:ext cx="10972800" cy="4880541"/>
          </a:xfr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70000"/>
              </a:lnSpc>
              <a:defRPr sz="7200" b="1" i="0" spc="0" baseline="0">
                <a:latin typeface="ITC Franklin Gothic Std Med" panose="020B0504030503020204" pitchFamily="34" charset="0"/>
              </a:defRPr>
            </a:lvl1pPr>
          </a:lstStyle>
          <a:p>
            <a:r>
              <a:rPr lang="en-US" dirty="0"/>
              <a:t>Click to edit.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CC83D9-E98A-9C4F-19C7-4DC161745452}"/>
              </a:ext>
            </a:extLst>
          </p:cNvPr>
          <p:cNvCxnSpPr>
            <a:cxnSpLocks/>
          </p:cNvCxnSpPr>
          <p:nvPr userDrawn="1"/>
        </p:nvCxnSpPr>
        <p:spPr>
          <a:xfrm>
            <a:off x="0" y="805070"/>
            <a:ext cx="12192000" cy="0"/>
          </a:xfrm>
          <a:prstGeom prst="line">
            <a:avLst/>
          </a:prstGeom>
          <a:ln>
            <a:solidFill>
              <a:srgbClr val="232D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>
            <a:extLst>
              <a:ext uri="{FF2B5EF4-FFF2-40B4-BE49-F238E27FC236}">
                <a16:creationId xmlns:a16="http://schemas.microsoft.com/office/drawing/2014/main" id="{D5A0B80E-CD6D-3308-1BFF-B6B3E3697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51012 w 12192000"/>
              <a:gd name="connsiteY0" fmla="*/ 261257 h 6858000"/>
              <a:gd name="connsiteX1" fmla="*/ 251012 w 12192000"/>
              <a:gd name="connsiteY1" fmla="*/ 6598049 h 6858000"/>
              <a:gd name="connsiteX2" fmla="*/ 6221486 w 12192000"/>
              <a:gd name="connsiteY2" fmla="*/ 6598049 h 6858000"/>
              <a:gd name="connsiteX3" fmla="*/ 6303265 w 12192000"/>
              <a:gd name="connsiteY3" fmla="*/ 6598049 h 6858000"/>
              <a:gd name="connsiteX4" fmla="*/ 9310945 w 12192000"/>
              <a:gd name="connsiteY4" fmla="*/ 6598049 h 6858000"/>
              <a:gd name="connsiteX5" fmla="*/ 10341863 w 12192000"/>
              <a:gd name="connsiteY5" fmla="*/ 6598049 h 6858000"/>
              <a:gd name="connsiteX6" fmla="*/ 10625620 w 12192000"/>
              <a:gd name="connsiteY6" fmla="*/ 6598049 h 6858000"/>
              <a:gd name="connsiteX7" fmla="*/ 10652242 w 12192000"/>
              <a:gd name="connsiteY7" fmla="*/ 6598049 h 6858000"/>
              <a:gd name="connsiteX8" fmla="*/ 11940988 w 12192000"/>
              <a:gd name="connsiteY8" fmla="*/ 6598049 h 6858000"/>
              <a:gd name="connsiteX9" fmla="*/ 11940988 w 12192000"/>
              <a:gd name="connsiteY9" fmla="*/ 261257 h 6858000"/>
              <a:gd name="connsiteX10" fmla="*/ 10652242 w 12192000"/>
              <a:gd name="connsiteY10" fmla="*/ 261257 h 6858000"/>
              <a:gd name="connsiteX11" fmla="*/ 10625620 w 12192000"/>
              <a:gd name="connsiteY11" fmla="*/ 261257 h 6858000"/>
              <a:gd name="connsiteX12" fmla="*/ 10341863 w 12192000"/>
              <a:gd name="connsiteY12" fmla="*/ 261257 h 6858000"/>
              <a:gd name="connsiteX13" fmla="*/ 9310945 w 12192000"/>
              <a:gd name="connsiteY13" fmla="*/ 261257 h 6858000"/>
              <a:gd name="connsiteX14" fmla="*/ 6303265 w 12192000"/>
              <a:gd name="connsiteY14" fmla="*/ 261257 h 6858000"/>
              <a:gd name="connsiteX15" fmla="*/ 6221486 w 12192000"/>
              <a:gd name="connsiteY15" fmla="*/ 261257 h 6858000"/>
              <a:gd name="connsiteX16" fmla="*/ 0 w 12192000"/>
              <a:gd name="connsiteY16" fmla="*/ 0 h 6858000"/>
              <a:gd name="connsiteX17" fmla="*/ 251012 w 12192000"/>
              <a:gd name="connsiteY17" fmla="*/ 0 h 6858000"/>
              <a:gd name="connsiteX18" fmla="*/ 251012 w 12192000"/>
              <a:gd name="connsiteY18" fmla="*/ 0 h 6858000"/>
              <a:gd name="connsiteX19" fmla="*/ 6221486 w 12192000"/>
              <a:gd name="connsiteY19" fmla="*/ 0 h 6858000"/>
              <a:gd name="connsiteX20" fmla="*/ 6303265 w 12192000"/>
              <a:gd name="connsiteY20" fmla="*/ 0 h 6858000"/>
              <a:gd name="connsiteX21" fmla="*/ 9310945 w 12192000"/>
              <a:gd name="connsiteY21" fmla="*/ 0 h 6858000"/>
              <a:gd name="connsiteX22" fmla="*/ 10341863 w 12192000"/>
              <a:gd name="connsiteY22" fmla="*/ 0 h 6858000"/>
              <a:gd name="connsiteX23" fmla="*/ 10625620 w 12192000"/>
              <a:gd name="connsiteY23" fmla="*/ 0 h 6858000"/>
              <a:gd name="connsiteX24" fmla="*/ 10652242 w 12192000"/>
              <a:gd name="connsiteY24" fmla="*/ 0 h 6858000"/>
              <a:gd name="connsiteX25" fmla="*/ 11940988 w 12192000"/>
              <a:gd name="connsiteY25" fmla="*/ 0 h 6858000"/>
              <a:gd name="connsiteX26" fmla="*/ 12192000 w 12192000"/>
              <a:gd name="connsiteY26" fmla="*/ 0 h 6858000"/>
              <a:gd name="connsiteX27" fmla="*/ 12192000 w 12192000"/>
              <a:gd name="connsiteY27" fmla="*/ 261257 h 6858000"/>
              <a:gd name="connsiteX28" fmla="*/ 12192000 w 12192000"/>
              <a:gd name="connsiteY28" fmla="*/ 6598049 h 6858000"/>
              <a:gd name="connsiteX29" fmla="*/ 12192000 w 12192000"/>
              <a:gd name="connsiteY29" fmla="*/ 6858000 h 6858000"/>
              <a:gd name="connsiteX30" fmla="*/ 11940988 w 12192000"/>
              <a:gd name="connsiteY30" fmla="*/ 6858000 h 6858000"/>
              <a:gd name="connsiteX31" fmla="*/ 10652242 w 12192000"/>
              <a:gd name="connsiteY31" fmla="*/ 6858000 h 6858000"/>
              <a:gd name="connsiteX32" fmla="*/ 10625620 w 12192000"/>
              <a:gd name="connsiteY32" fmla="*/ 6858000 h 6858000"/>
              <a:gd name="connsiteX33" fmla="*/ 10341863 w 12192000"/>
              <a:gd name="connsiteY33" fmla="*/ 6858000 h 6858000"/>
              <a:gd name="connsiteX34" fmla="*/ 9310945 w 12192000"/>
              <a:gd name="connsiteY34" fmla="*/ 6858000 h 6858000"/>
              <a:gd name="connsiteX35" fmla="*/ 6303265 w 12192000"/>
              <a:gd name="connsiteY35" fmla="*/ 6858000 h 6858000"/>
              <a:gd name="connsiteX36" fmla="*/ 6221486 w 12192000"/>
              <a:gd name="connsiteY36" fmla="*/ 6858000 h 6858000"/>
              <a:gd name="connsiteX37" fmla="*/ 251012 w 12192000"/>
              <a:gd name="connsiteY37" fmla="*/ 6858000 h 6858000"/>
              <a:gd name="connsiteX38" fmla="*/ 0 w 12192000"/>
              <a:gd name="connsiteY38" fmla="*/ 6858000 h 6858000"/>
              <a:gd name="connsiteX39" fmla="*/ 0 w 12192000"/>
              <a:gd name="connsiteY3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2192000" h="6858000">
                <a:moveTo>
                  <a:pt x="251012" y="261257"/>
                </a:moveTo>
                <a:lnTo>
                  <a:pt x="251012" y="6598049"/>
                </a:lnTo>
                <a:lnTo>
                  <a:pt x="6221486" y="6598049"/>
                </a:lnTo>
                <a:lnTo>
                  <a:pt x="6303265" y="6598049"/>
                </a:lnTo>
                <a:lnTo>
                  <a:pt x="9310945" y="6598049"/>
                </a:lnTo>
                <a:lnTo>
                  <a:pt x="10341863" y="6598049"/>
                </a:lnTo>
                <a:lnTo>
                  <a:pt x="10625620" y="6598049"/>
                </a:lnTo>
                <a:lnTo>
                  <a:pt x="10652242" y="6598049"/>
                </a:lnTo>
                <a:lnTo>
                  <a:pt x="11940988" y="6598049"/>
                </a:lnTo>
                <a:lnTo>
                  <a:pt x="11940988" y="261257"/>
                </a:lnTo>
                <a:lnTo>
                  <a:pt x="10652242" y="261257"/>
                </a:lnTo>
                <a:lnTo>
                  <a:pt x="10625620" y="261257"/>
                </a:lnTo>
                <a:lnTo>
                  <a:pt x="10341863" y="261257"/>
                </a:lnTo>
                <a:lnTo>
                  <a:pt x="9310945" y="261257"/>
                </a:lnTo>
                <a:lnTo>
                  <a:pt x="6303265" y="261257"/>
                </a:lnTo>
                <a:lnTo>
                  <a:pt x="6221486" y="261257"/>
                </a:lnTo>
                <a:close/>
                <a:moveTo>
                  <a:pt x="0" y="0"/>
                </a:moveTo>
                <a:lnTo>
                  <a:pt x="251012" y="0"/>
                </a:lnTo>
                <a:lnTo>
                  <a:pt x="251012" y="0"/>
                </a:lnTo>
                <a:lnTo>
                  <a:pt x="6221486" y="0"/>
                </a:lnTo>
                <a:lnTo>
                  <a:pt x="6303265" y="0"/>
                </a:lnTo>
                <a:lnTo>
                  <a:pt x="9310945" y="0"/>
                </a:lnTo>
                <a:lnTo>
                  <a:pt x="10341863" y="0"/>
                </a:lnTo>
                <a:lnTo>
                  <a:pt x="10625620" y="0"/>
                </a:lnTo>
                <a:lnTo>
                  <a:pt x="10652242" y="0"/>
                </a:lnTo>
                <a:lnTo>
                  <a:pt x="11940988" y="0"/>
                </a:lnTo>
                <a:lnTo>
                  <a:pt x="12192000" y="0"/>
                </a:lnTo>
                <a:lnTo>
                  <a:pt x="12192000" y="261257"/>
                </a:lnTo>
                <a:lnTo>
                  <a:pt x="12192000" y="6598049"/>
                </a:lnTo>
                <a:lnTo>
                  <a:pt x="12192000" y="6858000"/>
                </a:lnTo>
                <a:lnTo>
                  <a:pt x="11940988" y="6858000"/>
                </a:lnTo>
                <a:lnTo>
                  <a:pt x="10652242" y="6858000"/>
                </a:lnTo>
                <a:lnTo>
                  <a:pt x="10625620" y="6858000"/>
                </a:lnTo>
                <a:lnTo>
                  <a:pt x="10341863" y="6858000"/>
                </a:lnTo>
                <a:lnTo>
                  <a:pt x="9310945" y="6858000"/>
                </a:lnTo>
                <a:lnTo>
                  <a:pt x="6303265" y="6858000"/>
                </a:lnTo>
                <a:lnTo>
                  <a:pt x="6221486" y="6858000"/>
                </a:lnTo>
                <a:lnTo>
                  <a:pt x="251012" y="685800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D5C1FD-430E-94BB-9D48-E1ED319EA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22514" y="6150321"/>
            <a:ext cx="2146972" cy="22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72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: White Customizab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BFFBF-B36B-9807-895F-B6FD1C31EF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017333"/>
            <a:ext cx="10972800" cy="4880541"/>
          </a:xfr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70000"/>
              </a:lnSpc>
              <a:defRPr sz="7200" b="1" i="0" spc="0" baseline="0">
                <a:latin typeface="ITC Franklin Gothic Std Med" panose="020B0504030503020204" pitchFamily="34" charset="0"/>
              </a:defRPr>
            </a:lvl1pPr>
          </a:lstStyle>
          <a:p>
            <a:r>
              <a:rPr lang="en-US" dirty="0"/>
              <a:t>Click to edit.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CC83D9-E98A-9C4F-19C7-4DC161745452}"/>
              </a:ext>
            </a:extLst>
          </p:cNvPr>
          <p:cNvCxnSpPr>
            <a:cxnSpLocks/>
          </p:cNvCxnSpPr>
          <p:nvPr userDrawn="1"/>
        </p:nvCxnSpPr>
        <p:spPr>
          <a:xfrm>
            <a:off x="0" y="805070"/>
            <a:ext cx="12192000" cy="0"/>
          </a:xfrm>
          <a:prstGeom prst="line">
            <a:avLst/>
          </a:prstGeom>
          <a:ln>
            <a:solidFill>
              <a:srgbClr val="232D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>
            <a:extLst>
              <a:ext uri="{FF2B5EF4-FFF2-40B4-BE49-F238E27FC236}">
                <a16:creationId xmlns:a16="http://schemas.microsoft.com/office/drawing/2014/main" id="{D5A0B80E-CD6D-3308-1BFF-B6B3E3697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51012 w 12192000"/>
              <a:gd name="connsiteY0" fmla="*/ 261257 h 6858000"/>
              <a:gd name="connsiteX1" fmla="*/ 251012 w 12192000"/>
              <a:gd name="connsiteY1" fmla="*/ 6598049 h 6858000"/>
              <a:gd name="connsiteX2" fmla="*/ 6221486 w 12192000"/>
              <a:gd name="connsiteY2" fmla="*/ 6598049 h 6858000"/>
              <a:gd name="connsiteX3" fmla="*/ 6303265 w 12192000"/>
              <a:gd name="connsiteY3" fmla="*/ 6598049 h 6858000"/>
              <a:gd name="connsiteX4" fmla="*/ 9310945 w 12192000"/>
              <a:gd name="connsiteY4" fmla="*/ 6598049 h 6858000"/>
              <a:gd name="connsiteX5" fmla="*/ 10341863 w 12192000"/>
              <a:gd name="connsiteY5" fmla="*/ 6598049 h 6858000"/>
              <a:gd name="connsiteX6" fmla="*/ 10625620 w 12192000"/>
              <a:gd name="connsiteY6" fmla="*/ 6598049 h 6858000"/>
              <a:gd name="connsiteX7" fmla="*/ 10652242 w 12192000"/>
              <a:gd name="connsiteY7" fmla="*/ 6598049 h 6858000"/>
              <a:gd name="connsiteX8" fmla="*/ 11940988 w 12192000"/>
              <a:gd name="connsiteY8" fmla="*/ 6598049 h 6858000"/>
              <a:gd name="connsiteX9" fmla="*/ 11940988 w 12192000"/>
              <a:gd name="connsiteY9" fmla="*/ 261257 h 6858000"/>
              <a:gd name="connsiteX10" fmla="*/ 10652242 w 12192000"/>
              <a:gd name="connsiteY10" fmla="*/ 261257 h 6858000"/>
              <a:gd name="connsiteX11" fmla="*/ 10625620 w 12192000"/>
              <a:gd name="connsiteY11" fmla="*/ 261257 h 6858000"/>
              <a:gd name="connsiteX12" fmla="*/ 10341863 w 12192000"/>
              <a:gd name="connsiteY12" fmla="*/ 261257 h 6858000"/>
              <a:gd name="connsiteX13" fmla="*/ 9310945 w 12192000"/>
              <a:gd name="connsiteY13" fmla="*/ 261257 h 6858000"/>
              <a:gd name="connsiteX14" fmla="*/ 6303265 w 12192000"/>
              <a:gd name="connsiteY14" fmla="*/ 261257 h 6858000"/>
              <a:gd name="connsiteX15" fmla="*/ 6221486 w 12192000"/>
              <a:gd name="connsiteY15" fmla="*/ 261257 h 6858000"/>
              <a:gd name="connsiteX16" fmla="*/ 0 w 12192000"/>
              <a:gd name="connsiteY16" fmla="*/ 0 h 6858000"/>
              <a:gd name="connsiteX17" fmla="*/ 251012 w 12192000"/>
              <a:gd name="connsiteY17" fmla="*/ 0 h 6858000"/>
              <a:gd name="connsiteX18" fmla="*/ 251012 w 12192000"/>
              <a:gd name="connsiteY18" fmla="*/ 0 h 6858000"/>
              <a:gd name="connsiteX19" fmla="*/ 6221486 w 12192000"/>
              <a:gd name="connsiteY19" fmla="*/ 0 h 6858000"/>
              <a:gd name="connsiteX20" fmla="*/ 6303265 w 12192000"/>
              <a:gd name="connsiteY20" fmla="*/ 0 h 6858000"/>
              <a:gd name="connsiteX21" fmla="*/ 9310945 w 12192000"/>
              <a:gd name="connsiteY21" fmla="*/ 0 h 6858000"/>
              <a:gd name="connsiteX22" fmla="*/ 10341863 w 12192000"/>
              <a:gd name="connsiteY22" fmla="*/ 0 h 6858000"/>
              <a:gd name="connsiteX23" fmla="*/ 10625620 w 12192000"/>
              <a:gd name="connsiteY23" fmla="*/ 0 h 6858000"/>
              <a:gd name="connsiteX24" fmla="*/ 10652242 w 12192000"/>
              <a:gd name="connsiteY24" fmla="*/ 0 h 6858000"/>
              <a:gd name="connsiteX25" fmla="*/ 11940988 w 12192000"/>
              <a:gd name="connsiteY25" fmla="*/ 0 h 6858000"/>
              <a:gd name="connsiteX26" fmla="*/ 12192000 w 12192000"/>
              <a:gd name="connsiteY26" fmla="*/ 0 h 6858000"/>
              <a:gd name="connsiteX27" fmla="*/ 12192000 w 12192000"/>
              <a:gd name="connsiteY27" fmla="*/ 261257 h 6858000"/>
              <a:gd name="connsiteX28" fmla="*/ 12192000 w 12192000"/>
              <a:gd name="connsiteY28" fmla="*/ 6598049 h 6858000"/>
              <a:gd name="connsiteX29" fmla="*/ 12192000 w 12192000"/>
              <a:gd name="connsiteY29" fmla="*/ 6858000 h 6858000"/>
              <a:gd name="connsiteX30" fmla="*/ 11940988 w 12192000"/>
              <a:gd name="connsiteY30" fmla="*/ 6858000 h 6858000"/>
              <a:gd name="connsiteX31" fmla="*/ 10652242 w 12192000"/>
              <a:gd name="connsiteY31" fmla="*/ 6858000 h 6858000"/>
              <a:gd name="connsiteX32" fmla="*/ 10625620 w 12192000"/>
              <a:gd name="connsiteY32" fmla="*/ 6858000 h 6858000"/>
              <a:gd name="connsiteX33" fmla="*/ 10341863 w 12192000"/>
              <a:gd name="connsiteY33" fmla="*/ 6858000 h 6858000"/>
              <a:gd name="connsiteX34" fmla="*/ 9310945 w 12192000"/>
              <a:gd name="connsiteY34" fmla="*/ 6858000 h 6858000"/>
              <a:gd name="connsiteX35" fmla="*/ 6303265 w 12192000"/>
              <a:gd name="connsiteY35" fmla="*/ 6858000 h 6858000"/>
              <a:gd name="connsiteX36" fmla="*/ 6221486 w 12192000"/>
              <a:gd name="connsiteY36" fmla="*/ 6858000 h 6858000"/>
              <a:gd name="connsiteX37" fmla="*/ 251012 w 12192000"/>
              <a:gd name="connsiteY37" fmla="*/ 6858000 h 6858000"/>
              <a:gd name="connsiteX38" fmla="*/ 0 w 12192000"/>
              <a:gd name="connsiteY38" fmla="*/ 6858000 h 6858000"/>
              <a:gd name="connsiteX39" fmla="*/ 0 w 12192000"/>
              <a:gd name="connsiteY3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2192000" h="6858000">
                <a:moveTo>
                  <a:pt x="251012" y="261257"/>
                </a:moveTo>
                <a:lnTo>
                  <a:pt x="251012" y="6598049"/>
                </a:lnTo>
                <a:lnTo>
                  <a:pt x="6221486" y="6598049"/>
                </a:lnTo>
                <a:lnTo>
                  <a:pt x="6303265" y="6598049"/>
                </a:lnTo>
                <a:lnTo>
                  <a:pt x="9310945" y="6598049"/>
                </a:lnTo>
                <a:lnTo>
                  <a:pt x="10341863" y="6598049"/>
                </a:lnTo>
                <a:lnTo>
                  <a:pt x="10625620" y="6598049"/>
                </a:lnTo>
                <a:lnTo>
                  <a:pt x="10652242" y="6598049"/>
                </a:lnTo>
                <a:lnTo>
                  <a:pt x="11940988" y="6598049"/>
                </a:lnTo>
                <a:lnTo>
                  <a:pt x="11940988" y="261257"/>
                </a:lnTo>
                <a:lnTo>
                  <a:pt x="10652242" y="261257"/>
                </a:lnTo>
                <a:lnTo>
                  <a:pt x="10625620" y="261257"/>
                </a:lnTo>
                <a:lnTo>
                  <a:pt x="10341863" y="261257"/>
                </a:lnTo>
                <a:lnTo>
                  <a:pt x="9310945" y="261257"/>
                </a:lnTo>
                <a:lnTo>
                  <a:pt x="6303265" y="261257"/>
                </a:lnTo>
                <a:lnTo>
                  <a:pt x="6221486" y="261257"/>
                </a:lnTo>
                <a:close/>
                <a:moveTo>
                  <a:pt x="0" y="0"/>
                </a:moveTo>
                <a:lnTo>
                  <a:pt x="251012" y="0"/>
                </a:lnTo>
                <a:lnTo>
                  <a:pt x="251012" y="0"/>
                </a:lnTo>
                <a:lnTo>
                  <a:pt x="6221486" y="0"/>
                </a:lnTo>
                <a:lnTo>
                  <a:pt x="6303265" y="0"/>
                </a:lnTo>
                <a:lnTo>
                  <a:pt x="9310945" y="0"/>
                </a:lnTo>
                <a:lnTo>
                  <a:pt x="10341863" y="0"/>
                </a:lnTo>
                <a:lnTo>
                  <a:pt x="10625620" y="0"/>
                </a:lnTo>
                <a:lnTo>
                  <a:pt x="10652242" y="0"/>
                </a:lnTo>
                <a:lnTo>
                  <a:pt x="11940988" y="0"/>
                </a:lnTo>
                <a:lnTo>
                  <a:pt x="12192000" y="0"/>
                </a:lnTo>
                <a:lnTo>
                  <a:pt x="12192000" y="261257"/>
                </a:lnTo>
                <a:lnTo>
                  <a:pt x="12192000" y="6598049"/>
                </a:lnTo>
                <a:lnTo>
                  <a:pt x="12192000" y="6858000"/>
                </a:lnTo>
                <a:lnTo>
                  <a:pt x="11940988" y="6858000"/>
                </a:lnTo>
                <a:lnTo>
                  <a:pt x="10652242" y="6858000"/>
                </a:lnTo>
                <a:lnTo>
                  <a:pt x="10625620" y="6858000"/>
                </a:lnTo>
                <a:lnTo>
                  <a:pt x="10341863" y="6858000"/>
                </a:lnTo>
                <a:lnTo>
                  <a:pt x="9310945" y="6858000"/>
                </a:lnTo>
                <a:lnTo>
                  <a:pt x="6303265" y="6858000"/>
                </a:lnTo>
                <a:lnTo>
                  <a:pt x="6221486" y="6858000"/>
                </a:lnTo>
                <a:lnTo>
                  <a:pt x="251012" y="685800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FAA219DD-04F2-DFB9-92DD-E3E5E6B49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75200" y="6097433"/>
            <a:ext cx="2641600" cy="411480"/>
          </a:xfr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2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INSERt</a:t>
            </a:r>
            <a:r>
              <a:rPr lang="en-US" dirty="0"/>
              <a:t> FORMAL school/admin</a:t>
            </a:r>
            <a:br>
              <a:rPr lang="en-US" dirty="0"/>
            </a:br>
            <a:r>
              <a:rPr lang="en-US" dirty="0"/>
              <a:t>Logo lock-up</a:t>
            </a:r>
          </a:p>
        </p:txBody>
      </p:sp>
    </p:spTree>
    <p:extLst>
      <p:ext uri="{BB962C8B-B14F-4D97-AF65-F5344CB8AC3E}">
        <p14:creationId xmlns:p14="http://schemas.microsoft.com/office/powerpoint/2010/main" val="2258021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Blue Customizable Logo">
    <p:bg>
      <p:bgPr>
        <a:solidFill>
          <a:srgbClr val="232D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E71A712D-708A-AA15-3BA2-ECC304B71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6739" y="6337300"/>
            <a:ext cx="11018520" cy="520700"/>
          </a:xfrm>
          <a:custGeom>
            <a:avLst/>
            <a:gdLst>
              <a:gd name="connsiteX0" fmla="*/ 4026535 w 11018520"/>
              <a:gd name="connsiteY0" fmla="*/ 0 h 520700"/>
              <a:gd name="connsiteX1" fmla="*/ 6988810 w 11018520"/>
              <a:gd name="connsiteY1" fmla="*/ 0 h 520700"/>
              <a:gd name="connsiteX2" fmla="*/ 6988810 w 11018520"/>
              <a:gd name="connsiteY2" fmla="*/ 34799 h 520700"/>
              <a:gd name="connsiteX3" fmla="*/ 6990588 w 11018520"/>
              <a:gd name="connsiteY3" fmla="*/ 34799 h 520700"/>
              <a:gd name="connsiteX4" fmla="*/ 6990588 w 11018520"/>
              <a:gd name="connsiteY4" fmla="*/ 248125 h 520700"/>
              <a:gd name="connsiteX5" fmla="*/ 11018520 w 11018520"/>
              <a:gd name="connsiteY5" fmla="*/ 248125 h 520700"/>
              <a:gd name="connsiteX6" fmla="*/ 11018520 w 11018520"/>
              <a:gd name="connsiteY6" fmla="*/ 520700 h 520700"/>
              <a:gd name="connsiteX7" fmla="*/ 0 w 11018520"/>
              <a:gd name="connsiteY7" fmla="*/ 520700 h 520700"/>
              <a:gd name="connsiteX8" fmla="*/ 0 w 11018520"/>
              <a:gd name="connsiteY8" fmla="*/ 248125 h 520700"/>
              <a:gd name="connsiteX9" fmla="*/ 4026535 w 11018520"/>
              <a:gd name="connsiteY9" fmla="*/ 248125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18520" h="520700">
                <a:moveTo>
                  <a:pt x="4026535" y="0"/>
                </a:moveTo>
                <a:lnTo>
                  <a:pt x="6988810" y="0"/>
                </a:lnTo>
                <a:lnTo>
                  <a:pt x="6988810" y="34799"/>
                </a:lnTo>
                <a:lnTo>
                  <a:pt x="6990588" y="34799"/>
                </a:lnTo>
                <a:lnTo>
                  <a:pt x="6990588" y="248125"/>
                </a:lnTo>
                <a:lnTo>
                  <a:pt x="11018520" y="248125"/>
                </a:lnTo>
                <a:lnTo>
                  <a:pt x="11018520" y="520700"/>
                </a:lnTo>
                <a:lnTo>
                  <a:pt x="0" y="520700"/>
                </a:lnTo>
                <a:lnTo>
                  <a:pt x="0" y="248125"/>
                </a:lnTo>
                <a:lnTo>
                  <a:pt x="4026535" y="2481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17370B4-CD7F-4669-F9BD-C0F98734FF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" y="4287691"/>
            <a:ext cx="11887200" cy="48590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b="1" i="0" cap="all" spc="300" baseline="0">
                <a:solidFill>
                  <a:schemeClr val="bg1"/>
                </a:solidFill>
                <a:latin typeface="ITC Franklin Gothic Std Bk Cd" panose="020B0506030503020204" pitchFamily="34" charset="0"/>
              </a:defRPr>
            </a:lvl1pPr>
          </a:lstStyle>
          <a:p>
            <a:r>
              <a:rPr lang="en-US" dirty="0"/>
              <a:t>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FC5212-A0FF-8601-3A31-B4AD7F3BD3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" y="2134816"/>
            <a:ext cx="11887200" cy="946143"/>
          </a:xfrm>
        </p:spPr>
        <p:txBody>
          <a:bodyPr lIns="0" tIns="0" rIns="0" bIns="0" anchor="t" anchorCtr="0">
            <a:normAutofit/>
          </a:bodyPr>
          <a:lstStyle>
            <a:lvl1pPr algn="ctr">
              <a:defRPr sz="7200" b="1" i="0" cap="all" spc="600" baseline="0">
                <a:solidFill>
                  <a:schemeClr val="bg1"/>
                </a:solidFill>
                <a:latin typeface="ITC Franklin Gothic Std Bk XCp" panose="020B05080305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0AC8A1-6199-258D-D44F-1E87E20DA2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" y="3428140"/>
            <a:ext cx="11887200" cy="59847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3200" b="1" i="0" cap="all" spc="600" baseline="0">
                <a:solidFill>
                  <a:schemeClr val="bg1"/>
                </a:solidFill>
                <a:latin typeface="ITC Franklin Gothic Std Book" panose="020B05040305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B91757E-9721-30A5-59B3-4F1F43AEB5BE}"/>
              </a:ext>
            </a:extLst>
          </p:cNvPr>
          <p:cNvCxnSpPr>
            <a:cxnSpLocks/>
          </p:cNvCxnSpPr>
          <p:nvPr userDrawn="1"/>
        </p:nvCxnSpPr>
        <p:spPr>
          <a:xfrm>
            <a:off x="1123308" y="3113073"/>
            <a:ext cx="99453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FBA126D-5718-274F-8EB2-17AFD2838E35}"/>
              </a:ext>
            </a:extLst>
          </p:cNvPr>
          <p:cNvCxnSpPr>
            <a:cxnSpLocks/>
          </p:cNvCxnSpPr>
          <p:nvPr userDrawn="1"/>
        </p:nvCxnSpPr>
        <p:spPr>
          <a:xfrm>
            <a:off x="1123308" y="4027473"/>
            <a:ext cx="99453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B617782-3AE7-49CB-AA03-92AFAC2F13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75200" y="6399689"/>
            <a:ext cx="2641600" cy="411480"/>
          </a:xfr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2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INSERt</a:t>
            </a:r>
            <a:r>
              <a:rPr lang="en-US" dirty="0"/>
              <a:t> FORMAL school/admin</a:t>
            </a:r>
            <a:br>
              <a:rPr lang="en-US" dirty="0"/>
            </a:br>
            <a:r>
              <a:rPr lang="en-US" dirty="0"/>
              <a:t>Logo lock-up</a:t>
            </a:r>
          </a:p>
        </p:txBody>
      </p:sp>
    </p:spTree>
    <p:extLst>
      <p:ext uri="{BB962C8B-B14F-4D97-AF65-F5344CB8AC3E}">
        <p14:creationId xmlns:p14="http://schemas.microsoft.com/office/powerpoint/2010/main" val="3348719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: Blue">
    <p:bg>
      <p:bgPr>
        <a:solidFill>
          <a:srgbClr val="232D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BFFBF-B36B-9807-895F-B6FD1C31EF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017333"/>
            <a:ext cx="10972800" cy="4880541"/>
          </a:xfr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70000"/>
              </a:lnSpc>
              <a:defRPr sz="7200" b="1" i="0" spc="0" baseline="0">
                <a:solidFill>
                  <a:schemeClr val="bg1"/>
                </a:solidFill>
                <a:latin typeface="ITC Franklin Gothic Std Med" panose="020B0504030503020204" pitchFamily="34" charset="0"/>
              </a:defRPr>
            </a:lvl1pPr>
          </a:lstStyle>
          <a:p>
            <a:r>
              <a:rPr lang="en-US" dirty="0"/>
              <a:t>Click to edit.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CC83D9-E98A-9C4F-19C7-4DC161745452}"/>
              </a:ext>
            </a:extLst>
          </p:cNvPr>
          <p:cNvCxnSpPr>
            <a:cxnSpLocks/>
          </p:cNvCxnSpPr>
          <p:nvPr userDrawn="1"/>
        </p:nvCxnSpPr>
        <p:spPr>
          <a:xfrm>
            <a:off x="0" y="805070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>
            <a:extLst>
              <a:ext uri="{FF2B5EF4-FFF2-40B4-BE49-F238E27FC236}">
                <a16:creationId xmlns:a16="http://schemas.microsoft.com/office/drawing/2014/main" id="{D5A0B80E-CD6D-3308-1BFF-B6B3E3697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51012 w 12192000"/>
              <a:gd name="connsiteY0" fmla="*/ 261257 h 6858000"/>
              <a:gd name="connsiteX1" fmla="*/ 251012 w 12192000"/>
              <a:gd name="connsiteY1" fmla="*/ 6598049 h 6858000"/>
              <a:gd name="connsiteX2" fmla="*/ 6221486 w 12192000"/>
              <a:gd name="connsiteY2" fmla="*/ 6598049 h 6858000"/>
              <a:gd name="connsiteX3" fmla="*/ 6303265 w 12192000"/>
              <a:gd name="connsiteY3" fmla="*/ 6598049 h 6858000"/>
              <a:gd name="connsiteX4" fmla="*/ 9310945 w 12192000"/>
              <a:gd name="connsiteY4" fmla="*/ 6598049 h 6858000"/>
              <a:gd name="connsiteX5" fmla="*/ 10341863 w 12192000"/>
              <a:gd name="connsiteY5" fmla="*/ 6598049 h 6858000"/>
              <a:gd name="connsiteX6" fmla="*/ 10625620 w 12192000"/>
              <a:gd name="connsiteY6" fmla="*/ 6598049 h 6858000"/>
              <a:gd name="connsiteX7" fmla="*/ 10652242 w 12192000"/>
              <a:gd name="connsiteY7" fmla="*/ 6598049 h 6858000"/>
              <a:gd name="connsiteX8" fmla="*/ 11940988 w 12192000"/>
              <a:gd name="connsiteY8" fmla="*/ 6598049 h 6858000"/>
              <a:gd name="connsiteX9" fmla="*/ 11940988 w 12192000"/>
              <a:gd name="connsiteY9" fmla="*/ 261257 h 6858000"/>
              <a:gd name="connsiteX10" fmla="*/ 10652242 w 12192000"/>
              <a:gd name="connsiteY10" fmla="*/ 261257 h 6858000"/>
              <a:gd name="connsiteX11" fmla="*/ 10625620 w 12192000"/>
              <a:gd name="connsiteY11" fmla="*/ 261257 h 6858000"/>
              <a:gd name="connsiteX12" fmla="*/ 10341863 w 12192000"/>
              <a:gd name="connsiteY12" fmla="*/ 261257 h 6858000"/>
              <a:gd name="connsiteX13" fmla="*/ 9310945 w 12192000"/>
              <a:gd name="connsiteY13" fmla="*/ 261257 h 6858000"/>
              <a:gd name="connsiteX14" fmla="*/ 6303265 w 12192000"/>
              <a:gd name="connsiteY14" fmla="*/ 261257 h 6858000"/>
              <a:gd name="connsiteX15" fmla="*/ 6221486 w 12192000"/>
              <a:gd name="connsiteY15" fmla="*/ 261257 h 6858000"/>
              <a:gd name="connsiteX16" fmla="*/ 0 w 12192000"/>
              <a:gd name="connsiteY16" fmla="*/ 0 h 6858000"/>
              <a:gd name="connsiteX17" fmla="*/ 251012 w 12192000"/>
              <a:gd name="connsiteY17" fmla="*/ 0 h 6858000"/>
              <a:gd name="connsiteX18" fmla="*/ 251012 w 12192000"/>
              <a:gd name="connsiteY18" fmla="*/ 0 h 6858000"/>
              <a:gd name="connsiteX19" fmla="*/ 6221486 w 12192000"/>
              <a:gd name="connsiteY19" fmla="*/ 0 h 6858000"/>
              <a:gd name="connsiteX20" fmla="*/ 6303265 w 12192000"/>
              <a:gd name="connsiteY20" fmla="*/ 0 h 6858000"/>
              <a:gd name="connsiteX21" fmla="*/ 9310945 w 12192000"/>
              <a:gd name="connsiteY21" fmla="*/ 0 h 6858000"/>
              <a:gd name="connsiteX22" fmla="*/ 10341863 w 12192000"/>
              <a:gd name="connsiteY22" fmla="*/ 0 h 6858000"/>
              <a:gd name="connsiteX23" fmla="*/ 10625620 w 12192000"/>
              <a:gd name="connsiteY23" fmla="*/ 0 h 6858000"/>
              <a:gd name="connsiteX24" fmla="*/ 10652242 w 12192000"/>
              <a:gd name="connsiteY24" fmla="*/ 0 h 6858000"/>
              <a:gd name="connsiteX25" fmla="*/ 11940988 w 12192000"/>
              <a:gd name="connsiteY25" fmla="*/ 0 h 6858000"/>
              <a:gd name="connsiteX26" fmla="*/ 12192000 w 12192000"/>
              <a:gd name="connsiteY26" fmla="*/ 0 h 6858000"/>
              <a:gd name="connsiteX27" fmla="*/ 12192000 w 12192000"/>
              <a:gd name="connsiteY27" fmla="*/ 261257 h 6858000"/>
              <a:gd name="connsiteX28" fmla="*/ 12192000 w 12192000"/>
              <a:gd name="connsiteY28" fmla="*/ 6598049 h 6858000"/>
              <a:gd name="connsiteX29" fmla="*/ 12192000 w 12192000"/>
              <a:gd name="connsiteY29" fmla="*/ 6858000 h 6858000"/>
              <a:gd name="connsiteX30" fmla="*/ 11940988 w 12192000"/>
              <a:gd name="connsiteY30" fmla="*/ 6858000 h 6858000"/>
              <a:gd name="connsiteX31" fmla="*/ 10652242 w 12192000"/>
              <a:gd name="connsiteY31" fmla="*/ 6858000 h 6858000"/>
              <a:gd name="connsiteX32" fmla="*/ 10625620 w 12192000"/>
              <a:gd name="connsiteY32" fmla="*/ 6858000 h 6858000"/>
              <a:gd name="connsiteX33" fmla="*/ 10341863 w 12192000"/>
              <a:gd name="connsiteY33" fmla="*/ 6858000 h 6858000"/>
              <a:gd name="connsiteX34" fmla="*/ 9310945 w 12192000"/>
              <a:gd name="connsiteY34" fmla="*/ 6858000 h 6858000"/>
              <a:gd name="connsiteX35" fmla="*/ 6303265 w 12192000"/>
              <a:gd name="connsiteY35" fmla="*/ 6858000 h 6858000"/>
              <a:gd name="connsiteX36" fmla="*/ 6221486 w 12192000"/>
              <a:gd name="connsiteY36" fmla="*/ 6858000 h 6858000"/>
              <a:gd name="connsiteX37" fmla="*/ 251012 w 12192000"/>
              <a:gd name="connsiteY37" fmla="*/ 6858000 h 6858000"/>
              <a:gd name="connsiteX38" fmla="*/ 0 w 12192000"/>
              <a:gd name="connsiteY38" fmla="*/ 6858000 h 6858000"/>
              <a:gd name="connsiteX39" fmla="*/ 0 w 12192000"/>
              <a:gd name="connsiteY3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2192000" h="6858000">
                <a:moveTo>
                  <a:pt x="251012" y="261257"/>
                </a:moveTo>
                <a:lnTo>
                  <a:pt x="251012" y="6598049"/>
                </a:lnTo>
                <a:lnTo>
                  <a:pt x="6221486" y="6598049"/>
                </a:lnTo>
                <a:lnTo>
                  <a:pt x="6303265" y="6598049"/>
                </a:lnTo>
                <a:lnTo>
                  <a:pt x="9310945" y="6598049"/>
                </a:lnTo>
                <a:lnTo>
                  <a:pt x="10341863" y="6598049"/>
                </a:lnTo>
                <a:lnTo>
                  <a:pt x="10625620" y="6598049"/>
                </a:lnTo>
                <a:lnTo>
                  <a:pt x="10652242" y="6598049"/>
                </a:lnTo>
                <a:lnTo>
                  <a:pt x="11940988" y="6598049"/>
                </a:lnTo>
                <a:lnTo>
                  <a:pt x="11940988" y="261257"/>
                </a:lnTo>
                <a:lnTo>
                  <a:pt x="10652242" y="261257"/>
                </a:lnTo>
                <a:lnTo>
                  <a:pt x="10625620" y="261257"/>
                </a:lnTo>
                <a:lnTo>
                  <a:pt x="10341863" y="261257"/>
                </a:lnTo>
                <a:lnTo>
                  <a:pt x="9310945" y="261257"/>
                </a:lnTo>
                <a:lnTo>
                  <a:pt x="6303265" y="261257"/>
                </a:lnTo>
                <a:lnTo>
                  <a:pt x="6221486" y="261257"/>
                </a:lnTo>
                <a:close/>
                <a:moveTo>
                  <a:pt x="0" y="0"/>
                </a:moveTo>
                <a:lnTo>
                  <a:pt x="251012" y="0"/>
                </a:lnTo>
                <a:lnTo>
                  <a:pt x="251012" y="0"/>
                </a:lnTo>
                <a:lnTo>
                  <a:pt x="6221486" y="0"/>
                </a:lnTo>
                <a:lnTo>
                  <a:pt x="6303265" y="0"/>
                </a:lnTo>
                <a:lnTo>
                  <a:pt x="9310945" y="0"/>
                </a:lnTo>
                <a:lnTo>
                  <a:pt x="10341863" y="0"/>
                </a:lnTo>
                <a:lnTo>
                  <a:pt x="10625620" y="0"/>
                </a:lnTo>
                <a:lnTo>
                  <a:pt x="10652242" y="0"/>
                </a:lnTo>
                <a:lnTo>
                  <a:pt x="11940988" y="0"/>
                </a:lnTo>
                <a:lnTo>
                  <a:pt x="12192000" y="0"/>
                </a:lnTo>
                <a:lnTo>
                  <a:pt x="12192000" y="261257"/>
                </a:lnTo>
                <a:lnTo>
                  <a:pt x="12192000" y="6598049"/>
                </a:lnTo>
                <a:lnTo>
                  <a:pt x="12192000" y="6858000"/>
                </a:lnTo>
                <a:lnTo>
                  <a:pt x="11940988" y="6858000"/>
                </a:lnTo>
                <a:lnTo>
                  <a:pt x="10652242" y="6858000"/>
                </a:lnTo>
                <a:lnTo>
                  <a:pt x="10625620" y="6858000"/>
                </a:lnTo>
                <a:lnTo>
                  <a:pt x="10341863" y="6858000"/>
                </a:lnTo>
                <a:lnTo>
                  <a:pt x="9310945" y="6858000"/>
                </a:lnTo>
                <a:lnTo>
                  <a:pt x="6303265" y="6858000"/>
                </a:lnTo>
                <a:lnTo>
                  <a:pt x="6221486" y="6858000"/>
                </a:lnTo>
                <a:lnTo>
                  <a:pt x="251012" y="685800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942FAD-62D4-E778-DF14-B91C15D98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22514" y="6149337"/>
            <a:ext cx="2156254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82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: Blue Customizable Logo">
    <p:bg>
      <p:bgPr>
        <a:solidFill>
          <a:srgbClr val="232D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BFFBF-B36B-9807-895F-B6FD1C31EF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017333"/>
            <a:ext cx="10972800" cy="4880541"/>
          </a:xfr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70000"/>
              </a:lnSpc>
              <a:defRPr sz="7200" b="1" i="0" spc="0" baseline="0">
                <a:solidFill>
                  <a:schemeClr val="bg1"/>
                </a:solidFill>
                <a:latin typeface="ITC Franklin Gothic Std Med" panose="020B0504030503020204" pitchFamily="34" charset="0"/>
              </a:defRPr>
            </a:lvl1pPr>
          </a:lstStyle>
          <a:p>
            <a:r>
              <a:rPr lang="en-US" dirty="0"/>
              <a:t>Click to edit.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CC83D9-E98A-9C4F-19C7-4DC161745452}"/>
              </a:ext>
            </a:extLst>
          </p:cNvPr>
          <p:cNvCxnSpPr>
            <a:cxnSpLocks/>
          </p:cNvCxnSpPr>
          <p:nvPr userDrawn="1"/>
        </p:nvCxnSpPr>
        <p:spPr>
          <a:xfrm>
            <a:off x="0" y="805070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>
            <a:extLst>
              <a:ext uri="{FF2B5EF4-FFF2-40B4-BE49-F238E27FC236}">
                <a16:creationId xmlns:a16="http://schemas.microsoft.com/office/drawing/2014/main" id="{D5A0B80E-CD6D-3308-1BFF-B6B3E3697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51012 w 12192000"/>
              <a:gd name="connsiteY0" fmla="*/ 261257 h 6858000"/>
              <a:gd name="connsiteX1" fmla="*/ 251012 w 12192000"/>
              <a:gd name="connsiteY1" fmla="*/ 6598049 h 6858000"/>
              <a:gd name="connsiteX2" fmla="*/ 6221486 w 12192000"/>
              <a:gd name="connsiteY2" fmla="*/ 6598049 h 6858000"/>
              <a:gd name="connsiteX3" fmla="*/ 6303265 w 12192000"/>
              <a:gd name="connsiteY3" fmla="*/ 6598049 h 6858000"/>
              <a:gd name="connsiteX4" fmla="*/ 9310945 w 12192000"/>
              <a:gd name="connsiteY4" fmla="*/ 6598049 h 6858000"/>
              <a:gd name="connsiteX5" fmla="*/ 10341863 w 12192000"/>
              <a:gd name="connsiteY5" fmla="*/ 6598049 h 6858000"/>
              <a:gd name="connsiteX6" fmla="*/ 10625620 w 12192000"/>
              <a:gd name="connsiteY6" fmla="*/ 6598049 h 6858000"/>
              <a:gd name="connsiteX7" fmla="*/ 10652242 w 12192000"/>
              <a:gd name="connsiteY7" fmla="*/ 6598049 h 6858000"/>
              <a:gd name="connsiteX8" fmla="*/ 11940988 w 12192000"/>
              <a:gd name="connsiteY8" fmla="*/ 6598049 h 6858000"/>
              <a:gd name="connsiteX9" fmla="*/ 11940988 w 12192000"/>
              <a:gd name="connsiteY9" fmla="*/ 261257 h 6858000"/>
              <a:gd name="connsiteX10" fmla="*/ 10652242 w 12192000"/>
              <a:gd name="connsiteY10" fmla="*/ 261257 h 6858000"/>
              <a:gd name="connsiteX11" fmla="*/ 10625620 w 12192000"/>
              <a:gd name="connsiteY11" fmla="*/ 261257 h 6858000"/>
              <a:gd name="connsiteX12" fmla="*/ 10341863 w 12192000"/>
              <a:gd name="connsiteY12" fmla="*/ 261257 h 6858000"/>
              <a:gd name="connsiteX13" fmla="*/ 9310945 w 12192000"/>
              <a:gd name="connsiteY13" fmla="*/ 261257 h 6858000"/>
              <a:gd name="connsiteX14" fmla="*/ 6303265 w 12192000"/>
              <a:gd name="connsiteY14" fmla="*/ 261257 h 6858000"/>
              <a:gd name="connsiteX15" fmla="*/ 6221486 w 12192000"/>
              <a:gd name="connsiteY15" fmla="*/ 261257 h 6858000"/>
              <a:gd name="connsiteX16" fmla="*/ 0 w 12192000"/>
              <a:gd name="connsiteY16" fmla="*/ 0 h 6858000"/>
              <a:gd name="connsiteX17" fmla="*/ 251012 w 12192000"/>
              <a:gd name="connsiteY17" fmla="*/ 0 h 6858000"/>
              <a:gd name="connsiteX18" fmla="*/ 251012 w 12192000"/>
              <a:gd name="connsiteY18" fmla="*/ 0 h 6858000"/>
              <a:gd name="connsiteX19" fmla="*/ 6221486 w 12192000"/>
              <a:gd name="connsiteY19" fmla="*/ 0 h 6858000"/>
              <a:gd name="connsiteX20" fmla="*/ 6303265 w 12192000"/>
              <a:gd name="connsiteY20" fmla="*/ 0 h 6858000"/>
              <a:gd name="connsiteX21" fmla="*/ 9310945 w 12192000"/>
              <a:gd name="connsiteY21" fmla="*/ 0 h 6858000"/>
              <a:gd name="connsiteX22" fmla="*/ 10341863 w 12192000"/>
              <a:gd name="connsiteY22" fmla="*/ 0 h 6858000"/>
              <a:gd name="connsiteX23" fmla="*/ 10625620 w 12192000"/>
              <a:gd name="connsiteY23" fmla="*/ 0 h 6858000"/>
              <a:gd name="connsiteX24" fmla="*/ 10652242 w 12192000"/>
              <a:gd name="connsiteY24" fmla="*/ 0 h 6858000"/>
              <a:gd name="connsiteX25" fmla="*/ 11940988 w 12192000"/>
              <a:gd name="connsiteY25" fmla="*/ 0 h 6858000"/>
              <a:gd name="connsiteX26" fmla="*/ 12192000 w 12192000"/>
              <a:gd name="connsiteY26" fmla="*/ 0 h 6858000"/>
              <a:gd name="connsiteX27" fmla="*/ 12192000 w 12192000"/>
              <a:gd name="connsiteY27" fmla="*/ 261257 h 6858000"/>
              <a:gd name="connsiteX28" fmla="*/ 12192000 w 12192000"/>
              <a:gd name="connsiteY28" fmla="*/ 6598049 h 6858000"/>
              <a:gd name="connsiteX29" fmla="*/ 12192000 w 12192000"/>
              <a:gd name="connsiteY29" fmla="*/ 6858000 h 6858000"/>
              <a:gd name="connsiteX30" fmla="*/ 11940988 w 12192000"/>
              <a:gd name="connsiteY30" fmla="*/ 6858000 h 6858000"/>
              <a:gd name="connsiteX31" fmla="*/ 10652242 w 12192000"/>
              <a:gd name="connsiteY31" fmla="*/ 6858000 h 6858000"/>
              <a:gd name="connsiteX32" fmla="*/ 10625620 w 12192000"/>
              <a:gd name="connsiteY32" fmla="*/ 6858000 h 6858000"/>
              <a:gd name="connsiteX33" fmla="*/ 10341863 w 12192000"/>
              <a:gd name="connsiteY33" fmla="*/ 6858000 h 6858000"/>
              <a:gd name="connsiteX34" fmla="*/ 9310945 w 12192000"/>
              <a:gd name="connsiteY34" fmla="*/ 6858000 h 6858000"/>
              <a:gd name="connsiteX35" fmla="*/ 6303265 w 12192000"/>
              <a:gd name="connsiteY35" fmla="*/ 6858000 h 6858000"/>
              <a:gd name="connsiteX36" fmla="*/ 6221486 w 12192000"/>
              <a:gd name="connsiteY36" fmla="*/ 6858000 h 6858000"/>
              <a:gd name="connsiteX37" fmla="*/ 251012 w 12192000"/>
              <a:gd name="connsiteY37" fmla="*/ 6858000 h 6858000"/>
              <a:gd name="connsiteX38" fmla="*/ 0 w 12192000"/>
              <a:gd name="connsiteY38" fmla="*/ 6858000 h 6858000"/>
              <a:gd name="connsiteX39" fmla="*/ 0 w 12192000"/>
              <a:gd name="connsiteY3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2192000" h="6858000">
                <a:moveTo>
                  <a:pt x="251012" y="261257"/>
                </a:moveTo>
                <a:lnTo>
                  <a:pt x="251012" y="6598049"/>
                </a:lnTo>
                <a:lnTo>
                  <a:pt x="6221486" y="6598049"/>
                </a:lnTo>
                <a:lnTo>
                  <a:pt x="6303265" y="6598049"/>
                </a:lnTo>
                <a:lnTo>
                  <a:pt x="9310945" y="6598049"/>
                </a:lnTo>
                <a:lnTo>
                  <a:pt x="10341863" y="6598049"/>
                </a:lnTo>
                <a:lnTo>
                  <a:pt x="10625620" y="6598049"/>
                </a:lnTo>
                <a:lnTo>
                  <a:pt x="10652242" y="6598049"/>
                </a:lnTo>
                <a:lnTo>
                  <a:pt x="11940988" y="6598049"/>
                </a:lnTo>
                <a:lnTo>
                  <a:pt x="11940988" y="261257"/>
                </a:lnTo>
                <a:lnTo>
                  <a:pt x="10652242" y="261257"/>
                </a:lnTo>
                <a:lnTo>
                  <a:pt x="10625620" y="261257"/>
                </a:lnTo>
                <a:lnTo>
                  <a:pt x="10341863" y="261257"/>
                </a:lnTo>
                <a:lnTo>
                  <a:pt x="9310945" y="261257"/>
                </a:lnTo>
                <a:lnTo>
                  <a:pt x="6303265" y="261257"/>
                </a:lnTo>
                <a:lnTo>
                  <a:pt x="6221486" y="261257"/>
                </a:lnTo>
                <a:close/>
                <a:moveTo>
                  <a:pt x="0" y="0"/>
                </a:moveTo>
                <a:lnTo>
                  <a:pt x="251012" y="0"/>
                </a:lnTo>
                <a:lnTo>
                  <a:pt x="251012" y="0"/>
                </a:lnTo>
                <a:lnTo>
                  <a:pt x="6221486" y="0"/>
                </a:lnTo>
                <a:lnTo>
                  <a:pt x="6303265" y="0"/>
                </a:lnTo>
                <a:lnTo>
                  <a:pt x="9310945" y="0"/>
                </a:lnTo>
                <a:lnTo>
                  <a:pt x="10341863" y="0"/>
                </a:lnTo>
                <a:lnTo>
                  <a:pt x="10625620" y="0"/>
                </a:lnTo>
                <a:lnTo>
                  <a:pt x="10652242" y="0"/>
                </a:lnTo>
                <a:lnTo>
                  <a:pt x="11940988" y="0"/>
                </a:lnTo>
                <a:lnTo>
                  <a:pt x="12192000" y="0"/>
                </a:lnTo>
                <a:lnTo>
                  <a:pt x="12192000" y="261257"/>
                </a:lnTo>
                <a:lnTo>
                  <a:pt x="12192000" y="6598049"/>
                </a:lnTo>
                <a:lnTo>
                  <a:pt x="12192000" y="6858000"/>
                </a:lnTo>
                <a:lnTo>
                  <a:pt x="11940988" y="6858000"/>
                </a:lnTo>
                <a:lnTo>
                  <a:pt x="10652242" y="6858000"/>
                </a:lnTo>
                <a:lnTo>
                  <a:pt x="10625620" y="6858000"/>
                </a:lnTo>
                <a:lnTo>
                  <a:pt x="10341863" y="6858000"/>
                </a:lnTo>
                <a:lnTo>
                  <a:pt x="9310945" y="6858000"/>
                </a:lnTo>
                <a:lnTo>
                  <a:pt x="6303265" y="6858000"/>
                </a:lnTo>
                <a:lnTo>
                  <a:pt x="6221486" y="6858000"/>
                </a:lnTo>
                <a:lnTo>
                  <a:pt x="251012" y="685800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FD1DED33-0589-585C-C5B4-FA3091995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75200" y="6107593"/>
            <a:ext cx="2641600" cy="411480"/>
          </a:xfr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INSERt</a:t>
            </a:r>
            <a:r>
              <a:rPr lang="en-US" dirty="0"/>
              <a:t> FORMAL school/admin</a:t>
            </a:r>
            <a:br>
              <a:rPr lang="en-US" dirty="0"/>
            </a:br>
            <a:r>
              <a:rPr lang="en-US" dirty="0"/>
              <a:t>Logo lock-up</a:t>
            </a:r>
          </a:p>
        </p:txBody>
      </p:sp>
    </p:spTree>
    <p:extLst>
      <p:ext uri="{BB962C8B-B14F-4D97-AF65-F5344CB8AC3E}">
        <p14:creationId xmlns:p14="http://schemas.microsoft.com/office/powerpoint/2010/main" val="2324900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C6BF51-1941-625E-DBC5-C9D9670459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70FB7268-62CA-8DD3-87E3-A754026FFA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6739" y="6337300"/>
            <a:ext cx="11018520" cy="520700"/>
          </a:xfrm>
          <a:custGeom>
            <a:avLst/>
            <a:gdLst>
              <a:gd name="connsiteX0" fmla="*/ 4026535 w 11018520"/>
              <a:gd name="connsiteY0" fmla="*/ 0 h 520700"/>
              <a:gd name="connsiteX1" fmla="*/ 6988810 w 11018520"/>
              <a:gd name="connsiteY1" fmla="*/ 0 h 520700"/>
              <a:gd name="connsiteX2" fmla="*/ 6988810 w 11018520"/>
              <a:gd name="connsiteY2" fmla="*/ 34799 h 520700"/>
              <a:gd name="connsiteX3" fmla="*/ 6990588 w 11018520"/>
              <a:gd name="connsiteY3" fmla="*/ 34799 h 520700"/>
              <a:gd name="connsiteX4" fmla="*/ 6990588 w 11018520"/>
              <a:gd name="connsiteY4" fmla="*/ 248125 h 520700"/>
              <a:gd name="connsiteX5" fmla="*/ 11018520 w 11018520"/>
              <a:gd name="connsiteY5" fmla="*/ 248125 h 520700"/>
              <a:gd name="connsiteX6" fmla="*/ 11018520 w 11018520"/>
              <a:gd name="connsiteY6" fmla="*/ 520700 h 520700"/>
              <a:gd name="connsiteX7" fmla="*/ 0 w 11018520"/>
              <a:gd name="connsiteY7" fmla="*/ 520700 h 520700"/>
              <a:gd name="connsiteX8" fmla="*/ 0 w 11018520"/>
              <a:gd name="connsiteY8" fmla="*/ 248125 h 520700"/>
              <a:gd name="connsiteX9" fmla="*/ 4026535 w 11018520"/>
              <a:gd name="connsiteY9" fmla="*/ 248125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18520" h="520700">
                <a:moveTo>
                  <a:pt x="4026535" y="0"/>
                </a:moveTo>
                <a:lnTo>
                  <a:pt x="6988810" y="0"/>
                </a:lnTo>
                <a:lnTo>
                  <a:pt x="6988810" y="34799"/>
                </a:lnTo>
                <a:lnTo>
                  <a:pt x="6990588" y="34799"/>
                </a:lnTo>
                <a:lnTo>
                  <a:pt x="6990588" y="248125"/>
                </a:lnTo>
                <a:lnTo>
                  <a:pt x="11018520" y="248125"/>
                </a:lnTo>
                <a:lnTo>
                  <a:pt x="11018520" y="520700"/>
                </a:lnTo>
                <a:lnTo>
                  <a:pt x="0" y="520700"/>
                </a:lnTo>
                <a:lnTo>
                  <a:pt x="0" y="248125"/>
                </a:lnTo>
                <a:lnTo>
                  <a:pt x="4026535" y="248125"/>
                </a:lnTo>
                <a:close/>
              </a:path>
            </a:pathLst>
          </a:cu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FC5212-A0FF-8601-3A31-B4AD7F3BD3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" y="2134816"/>
            <a:ext cx="11887200" cy="946143"/>
          </a:xfrm>
        </p:spPr>
        <p:txBody>
          <a:bodyPr lIns="0" tIns="0" rIns="0" bIns="0" anchor="t" anchorCtr="0">
            <a:normAutofit/>
          </a:bodyPr>
          <a:lstStyle>
            <a:lvl1pPr algn="ctr">
              <a:defRPr sz="7200" b="1" i="0" cap="all" spc="600" baseline="0">
                <a:solidFill>
                  <a:schemeClr val="bg1"/>
                </a:solidFill>
                <a:latin typeface="ITC Franklin Gothic Std Bk XCp" panose="020B05080305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0AC8A1-6199-258D-D44F-1E87E20DA2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" y="3428140"/>
            <a:ext cx="11887200" cy="59847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3200" b="1" i="0" cap="all" spc="600" baseline="0">
                <a:solidFill>
                  <a:schemeClr val="bg1"/>
                </a:solidFill>
                <a:latin typeface="ITC Franklin Gothic Std Book" panose="020B05040305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B9AD44-F7AB-A141-4365-3F50FCD7F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22514" y="6475350"/>
            <a:ext cx="2156254" cy="2286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A85FE4-65AE-E578-3869-CDA88CADCB68}"/>
              </a:ext>
            </a:extLst>
          </p:cNvPr>
          <p:cNvCxnSpPr>
            <a:cxnSpLocks/>
          </p:cNvCxnSpPr>
          <p:nvPr userDrawn="1"/>
        </p:nvCxnSpPr>
        <p:spPr>
          <a:xfrm>
            <a:off x="1123308" y="3113073"/>
            <a:ext cx="99453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B776E6-D32C-469F-9C09-627EF1090D91}"/>
              </a:ext>
            </a:extLst>
          </p:cNvPr>
          <p:cNvCxnSpPr>
            <a:cxnSpLocks/>
          </p:cNvCxnSpPr>
          <p:nvPr userDrawn="1"/>
        </p:nvCxnSpPr>
        <p:spPr>
          <a:xfrm>
            <a:off x="1123308" y="4027473"/>
            <a:ext cx="99453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A34CB7B-78C3-B314-CC68-A0070273E3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" y="4287691"/>
            <a:ext cx="11887200" cy="48590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b="1" i="0" cap="all" spc="300" baseline="0">
                <a:solidFill>
                  <a:schemeClr val="bg1"/>
                </a:solidFill>
                <a:latin typeface="ITC Franklin Gothic Std Bk Cd" panose="020B0506030503020204" pitchFamily="34" charset="0"/>
              </a:defRPr>
            </a:lvl1pPr>
          </a:lstStyle>
          <a:p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519844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Photo Customizable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C6BF51-1941-625E-DBC5-C9D9670459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70FB7268-62CA-8DD3-87E3-A754026FFA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6739" y="6337300"/>
            <a:ext cx="11018520" cy="520700"/>
          </a:xfrm>
          <a:custGeom>
            <a:avLst/>
            <a:gdLst>
              <a:gd name="connsiteX0" fmla="*/ 4026535 w 11018520"/>
              <a:gd name="connsiteY0" fmla="*/ 0 h 520700"/>
              <a:gd name="connsiteX1" fmla="*/ 6988810 w 11018520"/>
              <a:gd name="connsiteY1" fmla="*/ 0 h 520700"/>
              <a:gd name="connsiteX2" fmla="*/ 6988810 w 11018520"/>
              <a:gd name="connsiteY2" fmla="*/ 34799 h 520700"/>
              <a:gd name="connsiteX3" fmla="*/ 6990588 w 11018520"/>
              <a:gd name="connsiteY3" fmla="*/ 34799 h 520700"/>
              <a:gd name="connsiteX4" fmla="*/ 6990588 w 11018520"/>
              <a:gd name="connsiteY4" fmla="*/ 248125 h 520700"/>
              <a:gd name="connsiteX5" fmla="*/ 11018520 w 11018520"/>
              <a:gd name="connsiteY5" fmla="*/ 248125 h 520700"/>
              <a:gd name="connsiteX6" fmla="*/ 11018520 w 11018520"/>
              <a:gd name="connsiteY6" fmla="*/ 520700 h 520700"/>
              <a:gd name="connsiteX7" fmla="*/ 0 w 11018520"/>
              <a:gd name="connsiteY7" fmla="*/ 520700 h 520700"/>
              <a:gd name="connsiteX8" fmla="*/ 0 w 11018520"/>
              <a:gd name="connsiteY8" fmla="*/ 248125 h 520700"/>
              <a:gd name="connsiteX9" fmla="*/ 4026535 w 11018520"/>
              <a:gd name="connsiteY9" fmla="*/ 248125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18520" h="520700">
                <a:moveTo>
                  <a:pt x="4026535" y="0"/>
                </a:moveTo>
                <a:lnTo>
                  <a:pt x="6988810" y="0"/>
                </a:lnTo>
                <a:lnTo>
                  <a:pt x="6988810" y="34799"/>
                </a:lnTo>
                <a:lnTo>
                  <a:pt x="6990588" y="34799"/>
                </a:lnTo>
                <a:lnTo>
                  <a:pt x="6990588" y="248125"/>
                </a:lnTo>
                <a:lnTo>
                  <a:pt x="11018520" y="248125"/>
                </a:lnTo>
                <a:lnTo>
                  <a:pt x="11018520" y="520700"/>
                </a:lnTo>
                <a:lnTo>
                  <a:pt x="0" y="520700"/>
                </a:lnTo>
                <a:lnTo>
                  <a:pt x="0" y="248125"/>
                </a:lnTo>
                <a:lnTo>
                  <a:pt x="4026535" y="248125"/>
                </a:lnTo>
                <a:close/>
              </a:path>
            </a:pathLst>
          </a:cu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FC5212-A0FF-8601-3A31-B4AD7F3BD3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" y="2134816"/>
            <a:ext cx="11887200" cy="946143"/>
          </a:xfrm>
        </p:spPr>
        <p:txBody>
          <a:bodyPr lIns="0" tIns="0" rIns="0" bIns="0" anchor="t" anchorCtr="0">
            <a:normAutofit/>
          </a:bodyPr>
          <a:lstStyle>
            <a:lvl1pPr algn="ctr">
              <a:defRPr sz="7200" b="1" i="0" cap="all" spc="600" baseline="0">
                <a:solidFill>
                  <a:schemeClr val="bg1"/>
                </a:solidFill>
                <a:latin typeface="ITC Franklin Gothic Std Bk XCp" panose="020B05080305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0AC8A1-6199-258D-D44F-1E87E20DA2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" y="3428140"/>
            <a:ext cx="11887200" cy="59847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3200" b="1" i="0" cap="all" spc="600" baseline="0">
                <a:solidFill>
                  <a:schemeClr val="bg1"/>
                </a:solidFill>
                <a:latin typeface="ITC Franklin Gothic Std Book" panose="020B05040305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A85FE4-65AE-E578-3869-CDA88CADCB68}"/>
              </a:ext>
            </a:extLst>
          </p:cNvPr>
          <p:cNvCxnSpPr>
            <a:cxnSpLocks/>
          </p:cNvCxnSpPr>
          <p:nvPr userDrawn="1"/>
        </p:nvCxnSpPr>
        <p:spPr>
          <a:xfrm>
            <a:off x="1123308" y="3113073"/>
            <a:ext cx="99453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B776E6-D32C-469F-9C09-627EF1090D91}"/>
              </a:ext>
            </a:extLst>
          </p:cNvPr>
          <p:cNvCxnSpPr>
            <a:cxnSpLocks/>
          </p:cNvCxnSpPr>
          <p:nvPr userDrawn="1"/>
        </p:nvCxnSpPr>
        <p:spPr>
          <a:xfrm>
            <a:off x="1123308" y="4027473"/>
            <a:ext cx="99453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A34CB7B-78C3-B314-CC68-A0070273E3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" y="4287691"/>
            <a:ext cx="11887200" cy="48590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b="1" i="0" cap="all" spc="300" baseline="0">
                <a:solidFill>
                  <a:schemeClr val="bg1"/>
                </a:solidFill>
                <a:latin typeface="ITC Franklin Gothic Std Bk Cd" panose="020B0506030503020204" pitchFamily="34" charset="0"/>
              </a:defRPr>
            </a:lvl1pPr>
          </a:lstStyle>
          <a:p>
            <a:r>
              <a:rPr lang="en-US" dirty="0"/>
              <a:t>DATE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391D6575-B80C-88AC-B788-2B99342B2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75200" y="6399689"/>
            <a:ext cx="2641600" cy="411480"/>
          </a:xfr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INSERt</a:t>
            </a:r>
            <a:r>
              <a:rPr lang="en-US" dirty="0"/>
              <a:t> FORMAL, ALL White school/admin Logo lock-up</a:t>
            </a:r>
          </a:p>
        </p:txBody>
      </p:sp>
    </p:spTree>
    <p:extLst>
      <p:ext uri="{BB962C8B-B14F-4D97-AF65-F5344CB8AC3E}">
        <p14:creationId xmlns:p14="http://schemas.microsoft.com/office/powerpoint/2010/main" val="1776879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BFFBF-B36B-9807-895F-B6FD1C31EF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643" y="1370148"/>
            <a:ext cx="6676941" cy="450657"/>
          </a:xfrm>
        </p:spPr>
        <p:txBody>
          <a:bodyPr wrap="none" lIns="0" tIns="0" rIns="0" bIns="0">
            <a:noAutofit/>
          </a:bodyPr>
          <a:lstStyle>
            <a:lvl1pPr>
              <a:defRPr sz="3600" b="1" i="0" cap="all" baseline="0">
                <a:solidFill>
                  <a:srgbClr val="232D4B"/>
                </a:solidFill>
                <a:latin typeface="ITC Franklin Gothic Std Bk Cd" panose="020B0506030503020204" pitchFamily="34" charset="0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8E3DFC7-D842-3893-7018-14A594A7EB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53400" y="0"/>
            <a:ext cx="4038600" cy="68580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67C5E6B9-147B-8D02-CD43-6531713BA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8264" y="0"/>
            <a:ext cx="6976872" cy="6858000"/>
          </a:xfrm>
          <a:custGeom>
            <a:avLst/>
            <a:gdLst>
              <a:gd name="connsiteX0" fmla="*/ 0 w 6976872"/>
              <a:gd name="connsiteY0" fmla="*/ 6597395 h 6858000"/>
              <a:gd name="connsiteX1" fmla="*/ 519887 w 6976872"/>
              <a:gd name="connsiteY1" fmla="*/ 6597395 h 6858000"/>
              <a:gd name="connsiteX2" fmla="*/ 519887 w 6976872"/>
              <a:gd name="connsiteY2" fmla="*/ 6598049 h 6858000"/>
              <a:gd name="connsiteX3" fmla="*/ 6976872 w 6976872"/>
              <a:gd name="connsiteY3" fmla="*/ 6598049 h 6858000"/>
              <a:gd name="connsiteX4" fmla="*/ 6976872 w 6976872"/>
              <a:gd name="connsiteY4" fmla="*/ 6858000 h 6858000"/>
              <a:gd name="connsiteX5" fmla="*/ 0 w 6976872"/>
              <a:gd name="connsiteY5" fmla="*/ 6858000 h 6858000"/>
              <a:gd name="connsiteX6" fmla="*/ 0 w 6976872"/>
              <a:gd name="connsiteY6" fmla="*/ 0 h 6858000"/>
              <a:gd name="connsiteX7" fmla="*/ 6976872 w 6976872"/>
              <a:gd name="connsiteY7" fmla="*/ 0 h 6858000"/>
              <a:gd name="connsiteX8" fmla="*/ 6976872 w 6976872"/>
              <a:gd name="connsiteY8" fmla="*/ 261257 h 6858000"/>
              <a:gd name="connsiteX9" fmla="*/ 519887 w 6976872"/>
              <a:gd name="connsiteY9" fmla="*/ 261257 h 6858000"/>
              <a:gd name="connsiteX10" fmla="*/ 519887 w 6976872"/>
              <a:gd name="connsiteY10" fmla="*/ 516834 h 6858000"/>
              <a:gd name="connsiteX11" fmla="*/ 0 w 6976872"/>
              <a:gd name="connsiteY11" fmla="*/ 5168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76872" h="6858000">
                <a:moveTo>
                  <a:pt x="0" y="6597395"/>
                </a:moveTo>
                <a:lnTo>
                  <a:pt x="519887" y="6597395"/>
                </a:lnTo>
                <a:lnTo>
                  <a:pt x="519887" y="6598049"/>
                </a:lnTo>
                <a:lnTo>
                  <a:pt x="6976872" y="6598049"/>
                </a:lnTo>
                <a:lnTo>
                  <a:pt x="6976872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6976872" y="0"/>
                </a:lnTo>
                <a:lnTo>
                  <a:pt x="6976872" y="261257"/>
                </a:lnTo>
                <a:lnTo>
                  <a:pt x="519887" y="261257"/>
                </a:lnTo>
                <a:lnTo>
                  <a:pt x="519887" y="516834"/>
                </a:lnTo>
                <a:lnTo>
                  <a:pt x="0" y="516834"/>
                </a:lnTo>
                <a:close/>
              </a:path>
            </a:pathLst>
          </a:cu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F283AAB-784F-F919-F4BA-BEC81B8C4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8264" y="805070"/>
            <a:ext cx="6976872" cy="0"/>
          </a:xfrm>
          <a:prstGeom prst="line">
            <a:avLst/>
          </a:prstGeom>
          <a:ln>
            <a:solidFill>
              <a:srgbClr val="232D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97D948C-94A4-F15E-F38D-30F67B0AF94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98643" y="2092992"/>
            <a:ext cx="1262504" cy="354659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ITC Franklin Gothic Std Bk Cd" panose="020B0506030503020204" pitchFamily="34" charset="77"/>
              </a:defRPr>
            </a:lvl1pPr>
          </a:lstStyle>
          <a:p>
            <a:pPr lvl="0"/>
            <a:r>
              <a:rPr lang="en-US" dirty="0"/>
              <a:t>Item One</a:t>
            </a:r>
          </a:p>
        </p:txBody>
      </p:sp>
      <p:sp>
        <p:nvSpPr>
          <p:cNvPr id="18" name="Content Placeholder 16">
            <a:extLst>
              <a:ext uri="{FF2B5EF4-FFF2-40B4-BE49-F238E27FC236}">
                <a16:creationId xmlns:a16="http://schemas.microsoft.com/office/drawing/2014/main" id="{FBE87790-2FB2-A41D-7E04-9424C0AFC48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98643" y="2613396"/>
            <a:ext cx="1262504" cy="354659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ITC Franklin Gothic Std Bk Cd" panose="020B0506030503020204" pitchFamily="34" charset="77"/>
              </a:defRPr>
            </a:lvl1pPr>
          </a:lstStyle>
          <a:p>
            <a:pPr lvl="0"/>
            <a:r>
              <a:rPr lang="en-US" dirty="0"/>
              <a:t>Item Two</a:t>
            </a:r>
          </a:p>
        </p:txBody>
      </p:sp>
      <p:sp>
        <p:nvSpPr>
          <p:cNvPr id="19" name="Content Placeholder 16">
            <a:extLst>
              <a:ext uri="{FF2B5EF4-FFF2-40B4-BE49-F238E27FC236}">
                <a16:creationId xmlns:a16="http://schemas.microsoft.com/office/drawing/2014/main" id="{B2AC39A0-3C96-1E04-4E3A-C5DA55F151B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98643" y="3133800"/>
            <a:ext cx="1563294" cy="354659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ITC Franklin Gothic Std Bk Cd" panose="020B0506030503020204" pitchFamily="34" charset="77"/>
              </a:defRPr>
            </a:lvl1pPr>
          </a:lstStyle>
          <a:p>
            <a:pPr lvl="0"/>
            <a:r>
              <a:rPr lang="en-US" dirty="0"/>
              <a:t>Item Three</a:t>
            </a:r>
          </a:p>
        </p:txBody>
      </p:sp>
      <p:sp>
        <p:nvSpPr>
          <p:cNvPr id="20" name="Content Placeholder 16">
            <a:extLst>
              <a:ext uri="{FF2B5EF4-FFF2-40B4-BE49-F238E27FC236}">
                <a16:creationId xmlns:a16="http://schemas.microsoft.com/office/drawing/2014/main" id="{0256211A-C1A3-0BCD-779C-9A84EA541F7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98643" y="3654204"/>
            <a:ext cx="1563294" cy="354659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ITC Franklin Gothic Std Bk Cd" panose="020B0506030503020204" pitchFamily="34" charset="77"/>
              </a:defRPr>
            </a:lvl1pPr>
          </a:lstStyle>
          <a:p>
            <a:pPr lvl="0"/>
            <a:r>
              <a:rPr lang="en-US" dirty="0"/>
              <a:t>Item Four</a:t>
            </a:r>
          </a:p>
        </p:txBody>
      </p:sp>
      <p:sp>
        <p:nvSpPr>
          <p:cNvPr id="21" name="Content Placeholder 16">
            <a:extLst>
              <a:ext uri="{FF2B5EF4-FFF2-40B4-BE49-F238E27FC236}">
                <a16:creationId xmlns:a16="http://schemas.microsoft.com/office/drawing/2014/main" id="{A6D9FEFC-2249-9465-9281-8B63BC76695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98643" y="4174608"/>
            <a:ext cx="1563294" cy="354659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ITC Franklin Gothic Std Bk Cd" panose="020B0506030503020204" pitchFamily="34" charset="77"/>
              </a:defRPr>
            </a:lvl1pPr>
          </a:lstStyle>
          <a:p>
            <a:pPr lvl="0"/>
            <a:r>
              <a:rPr lang="en-US" dirty="0"/>
              <a:t>Item Five</a:t>
            </a:r>
          </a:p>
        </p:txBody>
      </p:sp>
      <p:sp>
        <p:nvSpPr>
          <p:cNvPr id="22" name="Content Placeholder 16">
            <a:extLst>
              <a:ext uri="{FF2B5EF4-FFF2-40B4-BE49-F238E27FC236}">
                <a16:creationId xmlns:a16="http://schemas.microsoft.com/office/drawing/2014/main" id="{DC5BABA1-EC7E-09C3-62A6-8EBAE01A3F5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98643" y="4695013"/>
            <a:ext cx="1563294" cy="354659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ITC Franklin Gothic Std Bk Cd" panose="020B0506030503020204" pitchFamily="34" charset="77"/>
              </a:defRPr>
            </a:lvl1pPr>
          </a:lstStyle>
          <a:p>
            <a:pPr lvl="0"/>
            <a:r>
              <a:rPr lang="en-US" dirty="0"/>
              <a:t>Item Six</a:t>
            </a:r>
          </a:p>
        </p:txBody>
      </p:sp>
      <p:sp>
        <p:nvSpPr>
          <p:cNvPr id="23" name="Content Placeholder 16">
            <a:extLst>
              <a:ext uri="{FF2B5EF4-FFF2-40B4-BE49-F238E27FC236}">
                <a16:creationId xmlns:a16="http://schemas.microsoft.com/office/drawing/2014/main" id="{8258254E-349F-221A-8117-B8B92E2F3B3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98643" y="5215419"/>
            <a:ext cx="1563294" cy="354659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ITC Franklin Gothic Std Bk Cd" panose="020B0506030503020204" pitchFamily="34" charset="77"/>
              </a:defRPr>
            </a:lvl1pPr>
          </a:lstStyle>
          <a:p>
            <a:pPr lvl="0"/>
            <a:r>
              <a:rPr lang="en-US" dirty="0"/>
              <a:t>Item Seven</a:t>
            </a:r>
          </a:p>
        </p:txBody>
      </p:sp>
    </p:spTree>
    <p:extLst>
      <p:ext uri="{BB962C8B-B14F-4D97-AF65-F5344CB8AC3E}">
        <p14:creationId xmlns:p14="http://schemas.microsoft.com/office/powerpoint/2010/main" val="2292699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: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ue">
            <a:extLst>
              <a:ext uri="{FF2B5EF4-FFF2-40B4-BE49-F238E27FC236}">
                <a16:creationId xmlns:a16="http://schemas.microsoft.com/office/drawing/2014/main" id="{66C76506-F5AF-0E1C-1CAC-B084FBD84F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153400" cy="6858000"/>
          </a:xfrm>
          <a:prstGeom prst="rect">
            <a:avLst/>
          </a:pr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BFFBF-B36B-9807-895F-B6FD1C31EF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643" y="1370148"/>
            <a:ext cx="6676941" cy="450657"/>
          </a:xfrm>
        </p:spPr>
        <p:txBody>
          <a:bodyPr wrap="none" lIns="0" tIns="0" rIns="0" bIns="0">
            <a:noAutofit/>
          </a:bodyPr>
          <a:lstStyle>
            <a:lvl1pPr>
              <a:defRPr sz="3600" b="1" i="0" cap="all" baseline="0">
                <a:solidFill>
                  <a:schemeClr val="bg1"/>
                </a:solidFill>
                <a:latin typeface="ITC Franklin Gothic Std Bk Cd" panose="020B0506030503020204" pitchFamily="34" charset="0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8E3DFC7-D842-3893-7018-14A594A7EB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53400" y="1"/>
            <a:ext cx="4038600" cy="68580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F283AAB-784F-F919-F4BA-BEC81B8C4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8264" y="805070"/>
            <a:ext cx="69768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reeform 45">
            <a:extLst>
              <a:ext uri="{FF2B5EF4-FFF2-40B4-BE49-F238E27FC236}">
                <a16:creationId xmlns:a16="http://schemas.microsoft.com/office/drawing/2014/main" id="{67C5E6B9-147B-8D02-CD43-6531713BA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8264" y="0"/>
            <a:ext cx="6976872" cy="6858000"/>
          </a:xfrm>
          <a:custGeom>
            <a:avLst/>
            <a:gdLst>
              <a:gd name="connsiteX0" fmla="*/ 0 w 6976872"/>
              <a:gd name="connsiteY0" fmla="*/ 6597395 h 6858000"/>
              <a:gd name="connsiteX1" fmla="*/ 519887 w 6976872"/>
              <a:gd name="connsiteY1" fmla="*/ 6597395 h 6858000"/>
              <a:gd name="connsiteX2" fmla="*/ 519887 w 6976872"/>
              <a:gd name="connsiteY2" fmla="*/ 6598049 h 6858000"/>
              <a:gd name="connsiteX3" fmla="*/ 6976872 w 6976872"/>
              <a:gd name="connsiteY3" fmla="*/ 6598049 h 6858000"/>
              <a:gd name="connsiteX4" fmla="*/ 6976872 w 6976872"/>
              <a:gd name="connsiteY4" fmla="*/ 6858000 h 6858000"/>
              <a:gd name="connsiteX5" fmla="*/ 0 w 6976872"/>
              <a:gd name="connsiteY5" fmla="*/ 6858000 h 6858000"/>
              <a:gd name="connsiteX6" fmla="*/ 0 w 6976872"/>
              <a:gd name="connsiteY6" fmla="*/ 0 h 6858000"/>
              <a:gd name="connsiteX7" fmla="*/ 6976872 w 6976872"/>
              <a:gd name="connsiteY7" fmla="*/ 0 h 6858000"/>
              <a:gd name="connsiteX8" fmla="*/ 6976872 w 6976872"/>
              <a:gd name="connsiteY8" fmla="*/ 261257 h 6858000"/>
              <a:gd name="connsiteX9" fmla="*/ 519887 w 6976872"/>
              <a:gd name="connsiteY9" fmla="*/ 261257 h 6858000"/>
              <a:gd name="connsiteX10" fmla="*/ 519887 w 6976872"/>
              <a:gd name="connsiteY10" fmla="*/ 516834 h 6858000"/>
              <a:gd name="connsiteX11" fmla="*/ 0 w 6976872"/>
              <a:gd name="connsiteY11" fmla="*/ 5168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76872" h="6858000">
                <a:moveTo>
                  <a:pt x="0" y="6597395"/>
                </a:moveTo>
                <a:lnTo>
                  <a:pt x="519887" y="6597395"/>
                </a:lnTo>
                <a:lnTo>
                  <a:pt x="519887" y="6598049"/>
                </a:lnTo>
                <a:lnTo>
                  <a:pt x="6976872" y="6598049"/>
                </a:lnTo>
                <a:lnTo>
                  <a:pt x="6976872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6976872" y="0"/>
                </a:lnTo>
                <a:lnTo>
                  <a:pt x="6976872" y="261257"/>
                </a:lnTo>
                <a:lnTo>
                  <a:pt x="519887" y="261257"/>
                </a:lnTo>
                <a:lnTo>
                  <a:pt x="519887" y="516834"/>
                </a:lnTo>
                <a:lnTo>
                  <a:pt x="0" y="5168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Content Placeholder 16">
            <a:extLst>
              <a:ext uri="{FF2B5EF4-FFF2-40B4-BE49-F238E27FC236}">
                <a16:creationId xmlns:a16="http://schemas.microsoft.com/office/drawing/2014/main" id="{FD249022-4704-BBEF-AA37-2C02044458C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98643" y="2092992"/>
            <a:ext cx="1262504" cy="354659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ITC Franklin Gothic Std Bk Cd" panose="020B0506030503020204" pitchFamily="34" charset="77"/>
              </a:defRPr>
            </a:lvl1pPr>
          </a:lstStyle>
          <a:p>
            <a:pPr lvl="0"/>
            <a:r>
              <a:rPr lang="en-US" dirty="0"/>
              <a:t>Item One</a:t>
            </a:r>
          </a:p>
        </p:txBody>
      </p:sp>
      <p:sp>
        <p:nvSpPr>
          <p:cNvPr id="20" name="Content Placeholder 16">
            <a:extLst>
              <a:ext uri="{FF2B5EF4-FFF2-40B4-BE49-F238E27FC236}">
                <a16:creationId xmlns:a16="http://schemas.microsoft.com/office/drawing/2014/main" id="{1C270617-9FF7-62CE-7216-DE8CF64CCDC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98643" y="2613396"/>
            <a:ext cx="1262504" cy="354659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ITC Franklin Gothic Std Bk Cd" panose="020B0506030503020204" pitchFamily="34" charset="77"/>
              </a:defRPr>
            </a:lvl1pPr>
          </a:lstStyle>
          <a:p>
            <a:pPr lvl="0"/>
            <a:r>
              <a:rPr lang="en-US" dirty="0"/>
              <a:t>Item Two</a:t>
            </a:r>
          </a:p>
        </p:txBody>
      </p:sp>
      <p:sp>
        <p:nvSpPr>
          <p:cNvPr id="21" name="Content Placeholder 16">
            <a:extLst>
              <a:ext uri="{FF2B5EF4-FFF2-40B4-BE49-F238E27FC236}">
                <a16:creationId xmlns:a16="http://schemas.microsoft.com/office/drawing/2014/main" id="{25FD6821-351B-8EB8-01A1-1FC0FBDE700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98643" y="3133800"/>
            <a:ext cx="1563294" cy="354659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ITC Franklin Gothic Std Bk Cd" panose="020B0506030503020204" pitchFamily="34" charset="77"/>
              </a:defRPr>
            </a:lvl1pPr>
          </a:lstStyle>
          <a:p>
            <a:pPr lvl="0"/>
            <a:r>
              <a:rPr lang="en-US" dirty="0"/>
              <a:t>Item Three</a:t>
            </a:r>
          </a:p>
        </p:txBody>
      </p:sp>
      <p:sp>
        <p:nvSpPr>
          <p:cNvPr id="22" name="Content Placeholder 16">
            <a:extLst>
              <a:ext uri="{FF2B5EF4-FFF2-40B4-BE49-F238E27FC236}">
                <a16:creationId xmlns:a16="http://schemas.microsoft.com/office/drawing/2014/main" id="{8CD8EE00-9558-31A2-583F-A73B0269A21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98643" y="3654204"/>
            <a:ext cx="1563294" cy="354659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ITC Franklin Gothic Std Bk Cd" panose="020B0506030503020204" pitchFamily="34" charset="77"/>
              </a:defRPr>
            </a:lvl1pPr>
          </a:lstStyle>
          <a:p>
            <a:pPr lvl="0"/>
            <a:r>
              <a:rPr lang="en-US" dirty="0"/>
              <a:t>Item Four</a:t>
            </a:r>
          </a:p>
        </p:txBody>
      </p:sp>
      <p:sp>
        <p:nvSpPr>
          <p:cNvPr id="23" name="Content Placeholder 16">
            <a:extLst>
              <a:ext uri="{FF2B5EF4-FFF2-40B4-BE49-F238E27FC236}">
                <a16:creationId xmlns:a16="http://schemas.microsoft.com/office/drawing/2014/main" id="{2EBDD70F-7D45-8597-B013-9CA472389A8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98643" y="4174608"/>
            <a:ext cx="1563294" cy="354659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ITC Franklin Gothic Std Bk Cd" panose="020B0506030503020204" pitchFamily="34" charset="77"/>
              </a:defRPr>
            </a:lvl1pPr>
          </a:lstStyle>
          <a:p>
            <a:pPr lvl="0"/>
            <a:r>
              <a:rPr lang="en-US" dirty="0"/>
              <a:t>Item Five</a:t>
            </a:r>
          </a:p>
        </p:txBody>
      </p:sp>
      <p:sp>
        <p:nvSpPr>
          <p:cNvPr id="24" name="Content Placeholder 16">
            <a:extLst>
              <a:ext uri="{FF2B5EF4-FFF2-40B4-BE49-F238E27FC236}">
                <a16:creationId xmlns:a16="http://schemas.microsoft.com/office/drawing/2014/main" id="{FEBA5DA7-7930-C9D9-57F5-B7C5B5BEA5B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98643" y="4695013"/>
            <a:ext cx="1563294" cy="354659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ITC Franklin Gothic Std Bk Cd" panose="020B0506030503020204" pitchFamily="34" charset="77"/>
              </a:defRPr>
            </a:lvl1pPr>
          </a:lstStyle>
          <a:p>
            <a:pPr lvl="0"/>
            <a:r>
              <a:rPr lang="en-US" dirty="0"/>
              <a:t>Item Six</a:t>
            </a:r>
          </a:p>
        </p:txBody>
      </p:sp>
      <p:sp>
        <p:nvSpPr>
          <p:cNvPr id="25" name="Content Placeholder 16">
            <a:extLst>
              <a:ext uri="{FF2B5EF4-FFF2-40B4-BE49-F238E27FC236}">
                <a16:creationId xmlns:a16="http://schemas.microsoft.com/office/drawing/2014/main" id="{AB1A3D6D-DE15-BF74-7796-56D970EAD11A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98643" y="5215419"/>
            <a:ext cx="1563294" cy="354659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ITC Franklin Gothic Std Bk Cd" panose="020B0506030503020204" pitchFamily="34" charset="77"/>
              </a:defRPr>
            </a:lvl1pPr>
          </a:lstStyle>
          <a:p>
            <a:pPr lvl="0"/>
            <a:r>
              <a:rPr lang="en-US" dirty="0"/>
              <a:t>Item Seven</a:t>
            </a:r>
          </a:p>
        </p:txBody>
      </p:sp>
    </p:spTree>
    <p:extLst>
      <p:ext uri="{BB962C8B-B14F-4D97-AF65-F5344CB8AC3E}">
        <p14:creationId xmlns:p14="http://schemas.microsoft.com/office/powerpoint/2010/main" val="2372477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Sub/2-col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BFFBF-B36B-9807-895F-B6FD1C31EF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8135" y="991817"/>
            <a:ext cx="9964179" cy="1431664"/>
          </a:xfrm>
        </p:spPr>
        <p:txBody>
          <a:bodyPr lIns="0" tIns="0" rIns="0" bIns="0" anchor="b" anchorCtr="0">
            <a:normAutofit/>
          </a:bodyPr>
          <a:lstStyle>
            <a:lvl1pPr>
              <a:lnSpc>
                <a:spcPct val="70000"/>
              </a:lnSpc>
              <a:defRPr sz="6200" b="0" i="0">
                <a:solidFill>
                  <a:srgbClr val="232D4B"/>
                </a:solidFill>
                <a:latin typeface="ITC Franklin Gothic Std Med" panose="020B05040305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2" name="Subtitle">
            <a:extLst>
              <a:ext uri="{FF2B5EF4-FFF2-40B4-BE49-F238E27FC236}">
                <a16:creationId xmlns:a16="http://schemas.microsoft.com/office/drawing/2014/main" id="{6B8A91E7-A2E6-22D6-A3E7-735426C2AD5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088135" y="2621517"/>
            <a:ext cx="9964179" cy="84308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800" b="0" i="0">
                <a:latin typeface="ITC Franklin Gothic Std Bk Cd" panose="020B0506030503020204" pitchFamily="34" charset="0"/>
              </a:defRPr>
            </a:lvl1pPr>
            <a:lvl2pPr marL="457200" indent="0">
              <a:buNone/>
              <a:defRPr sz="2800" b="0" i="0">
                <a:latin typeface="ITC Franklin Gothic Std Bk Cd" panose="020B0506030503020204" pitchFamily="34" charset="0"/>
              </a:defRPr>
            </a:lvl2pPr>
            <a:lvl3pPr marL="914400" indent="0">
              <a:buNone/>
              <a:defRPr sz="2800" b="0" i="0">
                <a:latin typeface="ITC Franklin Gothic Std Bk Cd" panose="020B0506030503020204" pitchFamily="34" charset="0"/>
              </a:defRPr>
            </a:lvl3pPr>
            <a:lvl4pPr marL="1371600" indent="0">
              <a:buNone/>
              <a:defRPr sz="2800" b="0" i="0">
                <a:latin typeface="ITC Franklin Gothic Std Bk Cd" panose="020B0506030503020204" pitchFamily="34" charset="0"/>
              </a:defRPr>
            </a:lvl4pPr>
            <a:lvl5pPr marL="1828800" indent="0">
              <a:buNone/>
              <a:defRPr sz="2800" b="0" i="0">
                <a:latin typeface="ITC Franklin Gothic Std Bk Cd" panose="020B05060305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B657395E-B869-B376-85BF-B740DC946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135" y="4145637"/>
            <a:ext cx="9964179" cy="2031326"/>
          </a:xfrm>
        </p:spPr>
        <p:txBody>
          <a:bodyPr lIns="0" tIns="0" rIns="0" bIns="0" numCol="2" spcCol="32004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None/>
              <a:defRPr sz="1800" b="0" i="0" baseline="0">
                <a:latin typeface="ITC Franklin Gothic Std Book" panose="020B0504030503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CC83D9-E98A-9C4F-19C7-4DC16174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8264" y="805070"/>
            <a:ext cx="11015471" cy="0"/>
          </a:xfrm>
          <a:prstGeom prst="line">
            <a:avLst/>
          </a:prstGeom>
          <a:ln>
            <a:solidFill>
              <a:srgbClr val="232D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DB3E55C-710C-D0C1-1929-F35494706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88135" y="3756619"/>
            <a:ext cx="9844908" cy="0"/>
          </a:xfrm>
          <a:prstGeom prst="line">
            <a:avLst/>
          </a:prstGeom>
          <a:ln>
            <a:solidFill>
              <a:srgbClr val="232D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9">
            <a:extLst>
              <a:ext uri="{FF2B5EF4-FFF2-40B4-BE49-F238E27FC236}">
                <a16:creationId xmlns:a16="http://schemas.microsoft.com/office/drawing/2014/main" id="{5253F629-33BD-6E78-7552-CE3CE1F50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88264" y="0"/>
            <a:ext cx="11015471" cy="6858000"/>
          </a:xfrm>
          <a:custGeom>
            <a:avLst/>
            <a:gdLst>
              <a:gd name="connsiteX0" fmla="*/ 11015471 w 11015471"/>
              <a:gd name="connsiteY0" fmla="*/ 6597395 h 6858000"/>
              <a:gd name="connsiteX1" fmla="*/ 10495584 w 11015471"/>
              <a:gd name="connsiteY1" fmla="*/ 6597395 h 6858000"/>
              <a:gd name="connsiteX2" fmla="*/ 10495584 w 11015471"/>
              <a:gd name="connsiteY2" fmla="*/ 6598049 h 6858000"/>
              <a:gd name="connsiteX3" fmla="*/ 4120377 w 11015471"/>
              <a:gd name="connsiteY3" fmla="*/ 6598049 h 6858000"/>
              <a:gd name="connsiteX4" fmla="*/ 4038599 w 11015471"/>
              <a:gd name="connsiteY4" fmla="*/ 6598049 h 6858000"/>
              <a:gd name="connsiteX5" fmla="*/ 0 w 11015471"/>
              <a:gd name="connsiteY5" fmla="*/ 6598049 h 6858000"/>
              <a:gd name="connsiteX6" fmla="*/ 0 w 11015471"/>
              <a:gd name="connsiteY6" fmla="*/ 6858000 h 6858000"/>
              <a:gd name="connsiteX7" fmla="*/ 4038599 w 11015471"/>
              <a:gd name="connsiteY7" fmla="*/ 6858000 h 6858000"/>
              <a:gd name="connsiteX8" fmla="*/ 4120377 w 11015471"/>
              <a:gd name="connsiteY8" fmla="*/ 6858000 h 6858000"/>
              <a:gd name="connsiteX9" fmla="*/ 11015471 w 11015471"/>
              <a:gd name="connsiteY9" fmla="*/ 6858000 h 6858000"/>
              <a:gd name="connsiteX10" fmla="*/ 11015471 w 11015471"/>
              <a:gd name="connsiteY10" fmla="*/ 0 h 6858000"/>
              <a:gd name="connsiteX11" fmla="*/ 4120377 w 11015471"/>
              <a:gd name="connsiteY11" fmla="*/ 0 h 6858000"/>
              <a:gd name="connsiteX12" fmla="*/ 4038599 w 11015471"/>
              <a:gd name="connsiteY12" fmla="*/ 0 h 6858000"/>
              <a:gd name="connsiteX13" fmla="*/ 0 w 11015471"/>
              <a:gd name="connsiteY13" fmla="*/ 0 h 6858000"/>
              <a:gd name="connsiteX14" fmla="*/ 0 w 11015471"/>
              <a:gd name="connsiteY14" fmla="*/ 261257 h 6858000"/>
              <a:gd name="connsiteX15" fmla="*/ 4038599 w 11015471"/>
              <a:gd name="connsiteY15" fmla="*/ 261257 h 6858000"/>
              <a:gd name="connsiteX16" fmla="*/ 4120377 w 11015471"/>
              <a:gd name="connsiteY16" fmla="*/ 261257 h 6858000"/>
              <a:gd name="connsiteX17" fmla="*/ 10495584 w 11015471"/>
              <a:gd name="connsiteY17" fmla="*/ 261257 h 6858000"/>
              <a:gd name="connsiteX18" fmla="*/ 10495584 w 11015471"/>
              <a:gd name="connsiteY18" fmla="*/ 516834 h 6858000"/>
              <a:gd name="connsiteX19" fmla="*/ 11015471 w 11015471"/>
              <a:gd name="connsiteY19" fmla="*/ 5168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015471" h="6858000">
                <a:moveTo>
                  <a:pt x="11015471" y="6597395"/>
                </a:moveTo>
                <a:lnTo>
                  <a:pt x="10495584" y="6597395"/>
                </a:lnTo>
                <a:lnTo>
                  <a:pt x="10495584" y="6598049"/>
                </a:lnTo>
                <a:lnTo>
                  <a:pt x="4120377" y="6598049"/>
                </a:lnTo>
                <a:lnTo>
                  <a:pt x="4038599" y="6598049"/>
                </a:lnTo>
                <a:lnTo>
                  <a:pt x="0" y="6598049"/>
                </a:lnTo>
                <a:lnTo>
                  <a:pt x="0" y="6858000"/>
                </a:lnTo>
                <a:lnTo>
                  <a:pt x="4038599" y="6858000"/>
                </a:lnTo>
                <a:lnTo>
                  <a:pt x="4120377" y="6858000"/>
                </a:lnTo>
                <a:lnTo>
                  <a:pt x="11015471" y="6858000"/>
                </a:lnTo>
                <a:close/>
                <a:moveTo>
                  <a:pt x="11015471" y="0"/>
                </a:moveTo>
                <a:lnTo>
                  <a:pt x="4120377" y="0"/>
                </a:lnTo>
                <a:lnTo>
                  <a:pt x="4038599" y="0"/>
                </a:lnTo>
                <a:lnTo>
                  <a:pt x="0" y="0"/>
                </a:lnTo>
                <a:lnTo>
                  <a:pt x="0" y="261257"/>
                </a:lnTo>
                <a:lnTo>
                  <a:pt x="4038599" y="261257"/>
                </a:lnTo>
                <a:lnTo>
                  <a:pt x="4120377" y="261257"/>
                </a:lnTo>
                <a:lnTo>
                  <a:pt x="10495584" y="261257"/>
                </a:lnTo>
                <a:lnTo>
                  <a:pt x="10495584" y="516834"/>
                </a:lnTo>
                <a:lnTo>
                  <a:pt x="11015471" y="516834"/>
                </a:lnTo>
                <a:close/>
              </a:path>
            </a:pathLst>
          </a:cu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851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Sub/2-col: Blue">
    <p:bg>
      <p:bgPr>
        <a:solidFill>
          <a:srgbClr val="232D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BFFBF-B36B-9807-895F-B6FD1C31EF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8135" y="991817"/>
            <a:ext cx="9964179" cy="1431664"/>
          </a:xfrm>
        </p:spPr>
        <p:txBody>
          <a:bodyPr lIns="0" tIns="0" rIns="0" bIns="0" anchor="b" anchorCtr="0">
            <a:normAutofit/>
          </a:bodyPr>
          <a:lstStyle>
            <a:lvl1pPr>
              <a:lnSpc>
                <a:spcPct val="70000"/>
              </a:lnSpc>
              <a:defRPr sz="6200" b="0" i="0">
                <a:solidFill>
                  <a:schemeClr val="bg1"/>
                </a:solidFill>
                <a:latin typeface="ITC Franklin Gothic Std Med" panose="020B05040305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2" name="Subtitle">
            <a:extLst>
              <a:ext uri="{FF2B5EF4-FFF2-40B4-BE49-F238E27FC236}">
                <a16:creationId xmlns:a16="http://schemas.microsoft.com/office/drawing/2014/main" id="{6B8A91E7-A2E6-22D6-A3E7-735426C2AD5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088135" y="2621517"/>
            <a:ext cx="9964179" cy="84308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ITC Franklin Gothic Std Bk Cd" panose="020B0506030503020204" pitchFamily="34" charset="0"/>
              </a:defRPr>
            </a:lvl1pPr>
            <a:lvl2pPr marL="457200" indent="0">
              <a:buNone/>
              <a:defRPr sz="2800" b="0" i="0">
                <a:latin typeface="ITC Franklin Gothic Std Bk Cd" panose="020B0506030503020204" pitchFamily="34" charset="0"/>
              </a:defRPr>
            </a:lvl2pPr>
            <a:lvl3pPr marL="914400" indent="0">
              <a:buNone/>
              <a:defRPr sz="2800" b="0" i="0">
                <a:latin typeface="ITC Franklin Gothic Std Bk Cd" panose="020B0506030503020204" pitchFamily="34" charset="0"/>
              </a:defRPr>
            </a:lvl3pPr>
            <a:lvl4pPr marL="1371600" indent="0">
              <a:buNone/>
              <a:defRPr sz="2800" b="0" i="0">
                <a:latin typeface="ITC Franklin Gothic Std Bk Cd" panose="020B0506030503020204" pitchFamily="34" charset="0"/>
              </a:defRPr>
            </a:lvl4pPr>
            <a:lvl5pPr marL="1828800" indent="0">
              <a:buNone/>
              <a:defRPr sz="2800" b="0" i="0">
                <a:latin typeface="ITC Franklin Gothic Std Bk Cd" panose="020B05060305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B657395E-B869-B376-85BF-B740DC946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135" y="4145637"/>
            <a:ext cx="9964179" cy="2031326"/>
          </a:xfrm>
        </p:spPr>
        <p:txBody>
          <a:bodyPr lIns="0" tIns="0" rIns="0" bIns="0" numCol="2" spcCol="32004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5253F629-33BD-6E78-7552-CE3CE1F50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88264" y="0"/>
            <a:ext cx="11015471" cy="6858000"/>
          </a:xfrm>
          <a:custGeom>
            <a:avLst/>
            <a:gdLst>
              <a:gd name="connsiteX0" fmla="*/ 11015471 w 11015471"/>
              <a:gd name="connsiteY0" fmla="*/ 6597395 h 6858000"/>
              <a:gd name="connsiteX1" fmla="*/ 10495584 w 11015471"/>
              <a:gd name="connsiteY1" fmla="*/ 6597395 h 6858000"/>
              <a:gd name="connsiteX2" fmla="*/ 10495584 w 11015471"/>
              <a:gd name="connsiteY2" fmla="*/ 6598049 h 6858000"/>
              <a:gd name="connsiteX3" fmla="*/ 4120377 w 11015471"/>
              <a:gd name="connsiteY3" fmla="*/ 6598049 h 6858000"/>
              <a:gd name="connsiteX4" fmla="*/ 4038599 w 11015471"/>
              <a:gd name="connsiteY4" fmla="*/ 6598049 h 6858000"/>
              <a:gd name="connsiteX5" fmla="*/ 0 w 11015471"/>
              <a:gd name="connsiteY5" fmla="*/ 6598049 h 6858000"/>
              <a:gd name="connsiteX6" fmla="*/ 0 w 11015471"/>
              <a:gd name="connsiteY6" fmla="*/ 6858000 h 6858000"/>
              <a:gd name="connsiteX7" fmla="*/ 4038599 w 11015471"/>
              <a:gd name="connsiteY7" fmla="*/ 6858000 h 6858000"/>
              <a:gd name="connsiteX8" fmla="*/ 4120377 w 11015471"/>
              <a:gd name="connsiteY8" fmla="*/ 6858000 h 6858000"/>
              <a:gd name="connsiteX9" fmla="*/ 11015471 w 11015471"/>
              <a:gd name="connsiteY9" fmla="*/ 6858000 h 6858000"/>
              <a:gd name="connsiteX10" fmla="*/ 11015471 w 11015471"/>
              <a:gd name="connsiteY10" fmla="*/ 0 h 6858000"/>
              <a:gd name="connsiteX11" fmla="*/ 4120377 w 11015471"/>
              <a:gd name="connsiteY11" fmla="*/ 0 h 6858000"/>
              <a:gd name="connsiteX12" fmla="*/ 4038599 w 11015471"/>
              <a:gd name="connsiteY12" fmla="*/ 0 h 6858000"/>
              <a:gd name="connsiteX13" fmla="*/ 0 w 11015471"/>
              <a:gd name="connsiteY13" fmla="*/ 0 h 6858000"/>
              <a:gd name="connsiteX14" fmla="*/ 0 w 11015471"/>
              <a:gd name="connsiteY14" fmla="*/ 261257 h 6858000"/>
              <a:gd name="connsiteX15" fmla="*/ 4038599 w 11015471"/>
              <a:gd name="connsiteY15" fmla="*/ 261257 h 6858000"/>
              <a:gd name="connsiteX16" fmla="*/ 4120377 w 11015471"/>
              <a:gd name="connsiteY16" fmla="*/ 261257 h 6858000"/>
              <a:gd name="connsiteX17" fmla="*/ 10495584 w 11015471"/>
              <a:gd name="connsiteY17" fmla="*/ 261257 h 6858000"/>
              <a:gd name="connsiteX18" fmla="*/ 10495584 w 11015471"/>
              <a:gd name="connsiteY18" fmla="*/ 516834 h 6858000"/>
              <a:gd name="connsiteX19" fmla="*/ 11015471 w 11015471"/>
              <a:gd name="connsiteY19" fmla="*/ 5168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015471" h="6858000">
                <a:moveTo>
                  <a:pt x="11015471" y="6597395"/>
                </a:moveTo>
                <a:lnTo>
                  <a:pt x="10495584" y="6597395"/>
                </a:lnTo>
                <a:lnTo>
                  <a:pt x="10495584" y="6598049"/>
                </a:lnTo>
                <a:lnTo>
                  <a:pt x="4120377" y="6598049"/>
                </a:lnTo>
                <a:lnTo>
                  <a:pt x="4038599" y="6598049"/>
                </a:lnTo>
                <a:lnTo>
                  <a:pt x="0" y="6598049"/>
                </a:lnTo>
                <a:lnTo>
                  <a:pt x="0" y="6858000"/>
                </a:lnTo>
                <a:lnTo>
                  <a:pt x="4038599" y="6858000"/>
                </a:lnTo>
                <a:lnTo>
                  <a:pt x="4120377" y="6858000"/>
                </a:lnTo>
                <a:lnTo>
                  <a:pt x="11015471" y="6858000"/>
                </a:lnTo>
                <a:close/>
                <a:moveTo>
                  <a:pt x="11015471" y="0"/>
                </a:moveTo>
                <a:lnTo>
                  <a:pt x="4120377" y="0"/>
                </a:lnTo>
                <a:lnTo>
                  <a:pt x="4038599" y="0"/>
                </a:lnTo>
                <a:lnTo>
                  <a:pt x="0" y="0"/>
                </a:lnTo>
                <a:lnTo>
                  <a:pt x="0" y="261257"/>
                </a:lnTo>
                <a:lnTo>
                  <a:pt x="4038599" y="261257"/>
                </a:lnTo>
                <a:lnTo>
                  <a:pt x="4120377" y="261257"/>
                </a:lnTo>
                <a:lnTo>
                  <a:pt x="10495584" y="261257"/>
                </a:lnTo>
                <a:lnTo>
                  <a:pt x="10495584" y="516834"/>
                </a:lnTo>
                <a:lnTo>
                  <a:pt x="11015471" y="5168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CC83D9-E98A-9C4F-19C7-4DC16174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8264" y="805070"/>
            <a:ext cx="110154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DB3E55C-710C-D0C1-1929-F35494706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88135" y="3756619"/>
            <a:ext cx="98449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7814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1-col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BFFBF-B36B-9807-895F-B6FD1C31EF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8135" y="991817"/>
            <a:ext cx="9964179" cy="1431664"/>
          </a:xfrm>
        </p:spPr>
        <p:txBody>
          <a:bodyPr lIns="0" tIns="0" rIns="0" bIns="0" anchor="b" anchorCtr="0">
            <a:normAutofit/>
          </a:bodyPr>
          <a:lstStyle>
            <a:lvl1pPr>
              <a:lnSpc>
                <a:spcPct val="70000"/>
              </a:lnSpc>
              <a:defRPr sz="6200" b="0" i="0">
                <a:latin typeface="ITC Franklin Gothic Std Med" panose="020B05040305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7106312E-FE88-84D8-6FEF-DC896B25FD6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87438" y="3108325"/>
            <a:ext cx="9964737" cy="2944813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2000"/>
            </a:lvl4pPr>
            <a:lvl5pPr>
              <a:lnSpc>
                <a:spcPct val="100000"/>
              </a:lnSpc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5253F629-33BD-6E78-7552-CE3CE1F50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88264" y="0"/>
            <a:ext cx="11015471" cy="6858000"/>
          </a:xfrm>
          <a:custGeom>
            <a:avLst/>
            <a:gdLst>
              <a:gd name="connsiteX0" fmla="*/ 11015471 w 11015471"/>
              <a:gd name="connsiteY0" fmla="*/ 6597395 h 6858000"/>
              <a:gd name="connsiteX1" fmla="*/ 10495584 w 11015471"/>
              <a:gd name="connsiteY1" fmla="*/ 6597395 h 6858000"/>
              <a:gd name="connsiteX2" fmla="*/ 10495584 w 11015471"/>
              <a:gd name="connsiteY2" fmla="*/ 6598049 h 6858000"/>
              <a:gd name="connsiteX3" fmla="*/ 4120377 w 11015471"/>
              <a:gd name="connsiteY3" fmla="*/ 6598049 h 6858000"/>
              <a:gd name="connsiteX4" fmla="*/ 4038599 w 11015471"/>
              <a:gd name="connsiteY4" fmla="*/ 6598049 h 6858000"/>
              <a:gd name="connsiteX5" fmla="*/ 0 w 11015471"/>
              <a:gd name="connsiteY5" fmla="*/ 6598049 h 6858000"/>
              <a:gd name="connsiteX6" fmla="*/ 0 w 11015471"/>
              <a:gd name="connsiteY6" fmla="*/ 6858000 h 6858000"/>
              <a:gd name="connsiteX7" fmla="*/ 4038599 w 11015471"/>
              <a:gd name="connsiteY7" fmla="*/ 6858000 h 6858000"/>
              <a:gd name="connsiteX8" fmla="*/ 4120377 w 11015471"/>
              <a:gd name="connsiteY8" fmla="*/ 6858000 h 6858000"/>
              <a:gd name="connsiteX9" fmla="*/ 11015471 w 11015471"/>
              <a:gd name="connsiteY9" fmla="*/ 6858000 h 6858000"/>
              <a:gd name="connsiteX10" fmla="*/ 11015471 w 11015471"/>
              <a:gd name="connsiteY10" fmla="*/ 0 h 6858000"/>
              <a:gd name="connsiteX11" fmla="*/ 4120377 w 11015471"/>
              <a:gd name="connsiteY11" fmla="*/ 0 h 6858000"/>
              <a:gd name="connsiteX12" fmla="*/ 4038599 w 11015471"/>
              <a:gd name="connsiteY12" fmla="*/ 0 h 6858000"/>
              <a:gd name="connsiteX13" fmla="*/ 0 w 11015471"/>
              <a:gd name="connsiteY13" fmla="*/ 0 h 6858000"/>
              <a:gd name="connsiteX14" fmla="*/ 0 w 11015471"/>
              <a:gd name="connsiteY14" fmla="*/ 261257 h 6858000"/>
              <a:gd name="connsiteX15" fmla="*/ 4038599 w 11015471"/>
              <a:gd name="connsiteY15" fmla="*/ 261257 h 6858000"/>
              <a:gd name="connsiteX16" fmla="*/ 4120377 w 11015471"/>
              <a:gd name="connsiteY16" fmla="*/ 261257 h 6858000"/>
              <a:gd name="connsiteX17" fmla="*/ 10495584 w 11015471"/>
              <a:gd name="connsiteY17" fmla="*/ 261257 h 6858000"/>
              <a:gd name="connsiteX18" fmla="*/ 10495584 w 11015471"/>
              <a:gd name="connsiteY18" fmla="*/ 516834 h 6858000"/>
              <a:gd name="connsiteX19" fmla="*/ 11015471 w 11015471"/>
              <a:gd name="connsiteY19" fmla="*/ 5168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015471" h="6858000">
                <a:moveTo>
                  <a:pt x="11015471" y="6597395"/>
                </a:moveTo>
                <a:lnTo>
                  <a:pt x="10495584" y="6597395"/>
                </a:lnTo>
                <a:lnTo>
                  <a:pt x="10495584" y="6598049"/>
                </a:lnTo>
                <a:lnTo>
                  <a:pt x="4120377" y="6598049"/>
                </a:lnTo>
                <a:lnTo>
                  <a:pt x="4038599" y="6598049"/>
                </a:lnTo>
                <a:lnTo>
                  <a:pt x="0" y="6598049"/>
                </a:lnTo>
                <a:lnTo>
                  <a:pt x="0" y="6858000"/>
                </a:lnTo>
                <a:lnTo>
                  <a:pt x="4038599" y="6858000"/>
                </a:lnTo>
                <a:lnTo>
                  <a:pt x="4120377" y="6858000"/>
                </a:lnTo>
                <a:lnTo>
                  <a:pt x="11015471" y="6858000"/>
                </a:lnTo>
                <a:close/>
                <a:moveTo>
                  <a:pt x="11015471" y="0"/>
                </a:moveTo>
                <a:lnTo>
                  <a:pt x="4120377" y="0"/>
                </a:lnTo>
                <a:lnTo>
                  <a:pt x="4038599" y="0"/>
                </a:lnTo>
                <a:lnTo>
                  <a:pt x="0" y="0"/>
                </a:lnTo>
                <a:lnTo>
                  <a:pt x="0" y="261257"/>
                </a:lnTo>
                <a:lnTo>
                  <a:pt x="4038599" y="261257"/>
                </a:lnTo>
                <a:lnTo>
                  <a:pt x="4120377" y="261257"/>
                </a:lnTo>
                <a:lnTo>
                  <a:pt x="10495584" y="261257"/>
                </a:lnTo>
                <a:lnTo>
                  <a:pt x="10495584" y="516834"/>
                </a:lnTo>
                <a:lnTo>
                  <a:pt x="11015471" y="516834"/>
                </a:lnTo>
                <a:close/>
              </a:path>
            </a:pathLst>
          </a:cu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CC83D9-E98A-9C4F-19C7-4DC16174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8264" y="805070"/>
            <a:ext cx="11015471" cy="0"/>
          </a:xfrm>
          <a:prstGeom prst="line">
            <a:avLst/>
          </a:prstGeom>
          <a:ln>
            <a:solidFill>
              <a:srgbClr val="232D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DB3E55C-710C-D0C1-1929-F35494706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88135" y="2719556"/>
            <a:ext cx="9844908" cy="0"/>
          </a:xfrm>
          <a:prstGeom prst="line">
            <a:avLst/>
          </a:prstGeom>
          <a:ln>
            <a:solidFill>
              <a:srgbClr val="232D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367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20D4C0-6A32-3030-0BAE-CDDBFA01B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85C162-961A-B79E-A5BC-E3E887A9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0DD8F-5838-D7F3-02B6-34A6EDBE6B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ITC Franklin Gothic Std Book" panose="020B0504030503020204" pitchFamily="34" charset="0"/>
              </a:defRPr>
            </a:lvl1pPr>
          </a:lstStyle>
          <a:p>
            <a:fld id="{8B85010D-6492-8B45-8123-7426FEBD0DA4}" type="datetimeFigureOut">
              <a:rPr lang="en-US" smtClean="0"/>
              <a:pPr/>
              <a:t>5/16/2024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90E4D-8624-3F1A-9C67-D106EAD08D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ITC Franklin Gothic Std Book" panose="020B0504030503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DE4B8-583D-6A1F-9A69-9C663529F9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ITC Franklin Gothic Std Book" panose="020B0504030503020204" pitchFamily="34" charset="0"/>
              </a:defRPr>
            </a:lvl1pPr>
          </a:lstStyle>
          <a:p>
            <a:fld id="{1A71677A-E87C-7040-8315-FD67C198D7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51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8" r:id="rId2"/>
    <p:sldLayoutId id="2147483660" r:id="rId3"/>
    <p:sldLayoutId id="2147483679" r:id="rId4"/>
    <p:sldLayoutId id="2147483650" r:id="rId5"/>
    <p:sldLayoutId id="2147483662" r:id="rId6"/>
    <p:sldLayoutId id="2147483661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76" r:id="rId13"/>
    <p:sldLayoutId id="2147483677" r:id="rId14"/>
    <p:sldLayoutId id="2147483670" r:id="rId15"/>
    <p:sldLayoutId id="2147483671" r:id="rId16"/>
    <p:sldLayoutId id="2147483672" r:id="rId17"/>
    <p:sldLayoutId id="2147483674" r:id="rId18"/>
    <p:sldLayoutId id="2147483680" r:id="rId19"/>
    <p:sldLayoutId id="2147483675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232D4B"/>
          </a:solidFill>
          <a:latin typeface="ITC Franklin Gothic Std Book" panose="020B05040305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32D4B"/>
          </a:solidFill>
          <a:latin typeface="ITC Franklin Gothic Std Book" panose="020B05040305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32D4B"/>
          </a:solidFill>
          <a:latin typeface="ITC Franklin Gothic Std Book" panose="020B05040305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32D4B"/>
          </a:solidFill>
          <a:latin typeface="ITC Franklin Gothic Std Book" panose="020B05040305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32D4B"/>
          </a:solidFill>
          <a:latin typeface="ITC Franklin Gothic Std Book" panose="020B05040305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32D4B"/>
          </a:solidFill>
          <a:latin typeface="ITC Franklin Gothic Std Book" panose="020B05040305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ABD211-BC71-C65B-E296-6FF16806A7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86755"/>
            <a:ext cx="12192000" cy="94614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3"/>
                </a:solidFill>
              </a:rPr>
              <a:t>S</a:t>
            </a:r>
            <a:r>
              <a:rPr lang="en-US" dirty="0"/>
              <a:t>chool </a:t>
            </a:r>
            <a:r>
              <a:rPr lang="en-US" dirty="0">
                <a:solidFill>
                  <a:schemeClr val="accent3"/>
                </a:solidFill>
              </a:rPr>
              <a:t>o</a:t>
            </a:r>
            <a:r>
              <a:rPr lang="en-US" dirty="0"/>
              <a:t>f </a:t>
            </a:r>
            <a:r>
              <a:rPr lang="en-US" dirty="0">
                <a:solidFill>
                  <a:schemeClr val="accent3"/>
                </a:solidFill>
              </a:rPr>
              <a:t>m</a:t>
            </a:r>
            <a:r>
              <a:rPr lang="en-US" dirty="0"/>
              <a:t>edicine</a:t>
            </a:r>
            <a:br>
              <a:rPr lang="en-US" dirty="0"/>
            </a:br>
            <a:r>
              <a:rPr lang="en-US" dirty="0">
                <a:solidFill>
                  <a:schemeClr val="accent3"/>
                </a:solidFill>
              </a:rPr>
              <a:t>R</a:t>
            </a:r>
            <a:r>
              <a:rPr lang="en-US" dirty="0"/>
              <a:t>esearch </a:t>
            </a:r>
            <a:r>
              <a:rPr lang="en-US" dirty="0">
                <a:solidFill>
                  <a:schemeClr val="accent3"/>
                </a:solidFill>
              </a:rPr>
              <a:t>A</a:t>
            </a:r>
            <a:r>
              <a:rPr lang="en-US" dirty="0"/>
              <a:t>dministrators </a:t>
            </a:r>
            <a:r>
              <a:rPr lang="en-US">
                <a:solidFill>
                  <a:schemeClr val="accent3"/>
                </a:solidFill>
              </a:rPr>
              <a:t>M</a:t>
            </a:r>
            <a:r>
              <a:rPr lang="en-US"/>
              <a:t>eeting 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00A2DC9-FAC1-EB23-C90D-E33000C914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3428140"/>
            <a:ext cx="12191999" cy="598473"/>
          </a:xfrm>
        </p:spPr>
        <p:txBody>
          <a:bodyPr/>
          <a:lstStyle/>
          <a:p>
            <a:r>
              <a:rPr lang="en-US" dirty="0"/>
              <a:t>SOM RAM</a:t>
            </a:r>
          </a:p>
        </p:txBody>
      </p:sp>
      <p:sp>
        <p:nvSpPr>
          <p:cNvPr id="7" name="Date">
            <a:extLst>
              <a:ext uri="{FF2B5EF4-FFF2-40B4-BE49-F238E27FC236}">
                <a16:creationId xmlns:a16="http://schemas.microsoft.com/office/drawing/2014/main" id="{C9D21C55-F74C-D9DE-14AC-24FE4C52CF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16 May 2024</a:t>
            </a:r>
          </a:p>
        </p:txBody>
      </p:sp>
    </p:spTree>
    <p:extLst>
      <p:ext uri="{BB962C8B-B14F-4D97-AF65-F5344CB8AC3E}">
        <p14:creationId xmlns:p14="http://schemas.microsoft.com/office/powerpoint/2010/main" val="3995513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3B9E9-43E2-69FD-A79D-B16303811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5" y="991817"/>
            <a:ext cx="9964179" cy="1431664"/>
          </a:xfrm>
        </p:spPr>
        <p:txBody>
          <a:bodyPr/>
          <a:lstStyle/>
          <a:p>
            <a:r>
              <a:rPr lang="en-US" dirty="0"/>
              <a:t>CURRENT Topics</a:t>
            </a:r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A8AA4065-EE43-AF5E-9128-D3C6AFDDDE3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87438" y="2930525"/>
            <a:ext cx="9964737" cy="2944813"/>
          </a:xfrm>
        </p:spPr>
        <p:txBody>
          <a:bodyPr>
            <a:no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3"/>
                </a:solidFill>
              </a:rPr>
              <a:t>Introductions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3"/>
                </a:solidFill>
              </a:rPr>
              <a:t>NIH Updates/Reminders</a:t>
            </a:r>
          </a:p>
          <a:p>
            <a:pPr lvl="1"/>
            <a:r>
              <a:rPr lang="en-US" b="1" dirty="0"/>
              <a:t>NOT-OD-24-115</a:t>
            </a:r>
            <a:r>
              <a:rPr lang="en-US" dirty="0"/>
              <a:t> – Revised NIH Grants Policy Statement has been published </a:t>
            </a:r>
          </a:p>
          <a:p>
            <a:pPr lvl="2"/>
            <a:r>
              <a:rPr lang="en-US" dirty="0"/>
              <a:t>Effective for all award budget periods beginning 10/01/2023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NOT-OD-24-123 </a:t>
            </a:r>
            <a:r>
              <a:rPr lang="en-US" dirty="0"/>
              <a:t>– NIH will issue updated RPPR instructions to include specific guidance re: Data Management and Sharing Plans </a:t>
            </a:r>
          </a:p>
          <a:p>
            <a:pPr lvl="2"/>
            <a:r>
              <a:rPr lang="en-US" dirty="0"/>
              <a:t>Effective 10/01/2024</a:t>
            </a:r>
            <a:br>
              <a:rPr lang="en-US" dirty="0"/>
            </a:b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02712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3B9E9-43E2-69FD-A79D-B16303811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5" y="991817"/>
            <a:ext cx="9964179" cy="1431664"/>
          </a:xfrm>
        </p:spPr>
        <p:txBody>
          <a:bodyPr/>
          <a:lstStyle/>
          <a:p>
            <a:r>
              <a:rPr lang="en-US" dirty="0"/>
              <a:t>CURRENT Topics – cont’d</a:t>
            </a:r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A8AA4065-EE43-AF5E-9128-D3C6AFDDDE3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87438" y="2930525"/>
            <a:ext cx="9964737" cy="2944813"/>
          </a:xfrm>
        </p:spPr>
        <p:txBody>
          <a:bodyPr>
            <a:noAutofit/>
          </a:bodyPr>
          <a:lstStyle/>
          <a:p>
            <a:pPr lvl="1"/>
            <a:r>
              <a:rPr lang="en-US" b="1" dirty="0"/>
              <a:t>NOT-OD-24-109</a:t>
            </a:r>
            <a:r>
              <a:rPr lang="en-US" dirty="0"/>
              <a:t> – FY24 fiscal policies</a:t>
            </a:r>
          </a:p>
          <a:p>
            <a:pPr lvl="2"/>
            <a:r>
              <a:rPr lang="en-US" dirty="0"/>
              <a:t>Updated NRSA stipends and training/fellowship/childcare allowances </a:t>
            </a:r>
          </a:p>
          <a:p>
            <a:pPr lvl="2"/>
            <a:r>
              <a:rPr lang="en-US" dirty="0"/>
              <a:t>Restoration of existing awards is ongoing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NOT-OD-24-111</a:t>
            </a:r>
            <a:r>
              <a:rPr lang="en-US" dirty="0"/>
              <a:t> – Retirement of the Commons Quick Queries page</a:t>
            </a:r>
          </a:p>
          <a:p>
            <a:pPr lvl="2"/>
            <a:r>
              <a:rPr lang="en-US" dirty="0"/>
              <a:t>To find upcoming RPPRs: from the Status page, search for “Type 5” applications with Budget Period Start Dates in your preferred range</a:t>
            </a:r>
          </a:p>
          <a:p>
            <a:pPr lvl="2"/>
            <a:r>
              <a:rPr lang="en-US" dirty="0"/>
              <a:t>To find upcoming closeout/Final RPPRs: from the Status page, choose “Closeout” from the dropdown menu and input the preferred </a:t>
            </a:r>
            <a:r>
              <a:rPr lang="en-US" dirty="0" err="1"/>
              <a:t>Proejct</a:t>
            </a:r>
            <a:r>
              <a:rPr lang="en-US" dirty="0"/>
              <a:t> End Date Range</a:t>
            </a:r>
          </a:p>
          <a:p>
            <a:pPr lvl="2">
              <a:buFont typeface="Courier New" panose="02070309020205020404" pitchFamily="49" charset="0"/>
              <a:buChar char="o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63111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7000E18-5B7B-4BB4-AD0A-404ACFEEC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135" y="2790961"/>
            <a:ext cx="4762232" cy="33436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53B9E9-43E2-69FD-A79D-B16303811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5" y="991817"/>
            <a:ext cx="9964179" cy="1431664"/>
          </a:xfrm>
        </p:spPr>
        <p:txBody>
          <a:bodyPr/>
          <a:lstStyle/>
          <a:p>
            <a:r>
              <a:rPr lang="en-US" dirty="0"/>
              <a:t>CURRENT Topics – cont’d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23B5A1-ABA2-4024-81E3-9A828AFAAE25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6470248" y="2790961"/>
            <a:ext cx="4443170" cy="3356971"/>
          </a:xfr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91A9289E-5812-4A34-990B-C91914656879}"/>
              </a:ext>
            </a:extLst>
          </p:cNvPr>
          <p:cNvSpPr/>
          <p:nvPr/>
        </p:nvSpPr>
        <p:spPr>
          <a:xfrm rot="10800000">
            <a:off x="8808333" y="2767039"/>
            <a:ext cx="462988" cy="361709"/>
          </a:xfrm>
          <a:prstGeom prst="rightArrow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CC17891-E47F-4395-9D74-07C7E82D61B0}"/>
              </a:ext>
            </a:extLst>
          </p:cNvPr>
          <p:cNvSpPr/>
          <p:nvPr/>
        </p:nvSpPr>
        <p:spPr>
          <a:xfrm rot="10800000">
            <a:off x="8691833" y="4934360"/>
            <a:ext cx="462988" cy="361709"/>
          </a:xfrm>
          <a:prstGeom prst="rightArrow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8446BD7-5E08-4345-8617-34E2F6D324F3}"/>
              </a:ext>
            </a:extLst>
          </p:cNvPr>
          <p:cNvSpPr/>
          <p:nvPr/>
        </p:nvSpPr>
        <p:spPr>
          <a:xfrm rot="10800000">
            <a:off x="8102278" y="5685328"/>
            <a:ext cx="462988" cy="361709"/>
          </a:xfrm>
          <a:prstGeom prst="rightArrow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891D2DA0-41FD-4475-82E7-099B0FCE9EDE}"/>
              </a:ext>
            </a:extLst>
          </p:cNvPr>
          <p:cNvSpPr/>
          <p:nvPr/>
        </p:nvSpPr>
        <p:spPr>
          <a:xfrm rot="10800000">
            <a:off x="1927242" y="3429000"/>
            <a:ext cx="462988" cy="361709"/>
          </a:xfrm>
          <a:prstGeom prst="rightArrow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7F622C1E-36C0-4A18-B36F-1AD2AC2DC911}"/>
              </a:ext>
            </a:extLst>
          </p:cNvPr>
          <p:cNvSpPr/>
          <p:nvPr/>
        </p:nvSpPr>
        <p:spPr>
          <a:xfrm rot="10800000">
            <a:off x="3605571" y="2782987"/>
            <a:ext cx="462988" cy="361709"/>
          </a:xfrm>
          <a:prstGeom prst="rightArrow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FE8ADD5-E259-4534-9726-1B6E7BD3DBF8}"/>
              </a:ext>
            </a:extLst>
          </p:cNvPr>
          <p:cNvSpPr/>
          <p:nvPr/>
        </p:nvSpPr>
        <p:spPr>
          <a:xfrm rot="10800000">
            <a:off x="3469251" y="5157896"/>
            <a:ext cx="462988" cy="361709"/>
          </a:xfrm>
          <a:prstGeom prst="rightArrow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6C274B-8186-4F30-8261-685E4CC70927}"/>
              </a:ext>
            </a:extLst>
          </p:cNvPr>
          <p:cNvSpPr txBox="1"/>
          <p:nvPr/>
        </p:nvSpPr>
        <p:spPr>
          <a:xfrm>
            <a:off x="2707663" y="6142630"/>
            <a:ext cx="1523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ITC Franklin Gothic Std Book" panose="020B0504030503020204" pitchFamily="34" charset="0"/>
              </a:rPr>
              <a:t>Annual RPPR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12FA07-FFDD-4C6B-BCE1-6A9F3CFEE3BD}"/>
              </a:ext>
            </a:extLst>
          </p:cNvPr>
          <p:cNvSpPr txBox="1"/>
          <p:nvPr/>
        </p:nvSpPr>
        <p:spPr>
          <a:xfrm>
            <a:off x="7543121" y="6137204"/>
            <a:ext cx="2297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ITC Franklin Gothic Std Book" panose="020B0504030503020204" pitchFamily="34" charset="0"/>
              </a:rPr>
              <a:t>Final RPPR/Closeout</a:t>
            </a:r>
          </a:p>
        </p:txBody>
      </p:sp>
    </p:spTree>
    <p:extLst>
      <p:ext uri="{BB962C8B-B14F-4D97-AF65-F5344CB8AC3E}">
        <p14:creationId xmlns:p14="http://schemas.microsoft.com/office/powerpoint/2010/main" val="88996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3B9E9-43E2-69FD-A79D-B16303811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5" y="991817"/>
            <a:ext cx="9964179" cy="1431664"/>
          </a:xfrm>
        </p:spPr>
        <p:txBody>
          <a:bodyPr/>
          <a:lstStyle/>
          <a:p>
            <a:r>
              <a:rPr lang="en-US" dirty="0"/>
              <a:t>CURRENT Topics – cont’d</a:t>
            </a:r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A8AA4065-EE43-AF5E-9128-D3C6AFDDDE3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87438" y="2930525"/>
            <a:ext cx="9964737" cy="2944813"/>
          </a:xfrm>
        </p:spPr>
        <p:txBody>
          <a:bodyPr>
            <a:no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3"/>
                </a:solidFill>
              </a:rPr>
              <a:t>Internal Updates/Reminders</a:t>
            </a:r>
          </a:p>
          <a:p>
            <a:pPr lvl="1"/>
            <a:r>
              <a:rPr lang="en-US" dirty="0"/>
              <a:t>Upcoming NIH deadlines</a:t>
            </a:r>
            <a:r>
              <a:rPr lang="en-US" b="1" dirty="0"/>
              <a:t> </a:t>
            </a:r>
            <a:r>
              <a:rPr lang="en-US" dirty="0"/>
              <a:t>– June/July – remember to build in University holidays to submission timelines!</a:t>
            </a:r>
          </a:p>
          <a:p>
            <a:pPr lvl="2"/>
            <a:r>
              <a:rPr lang="en-US" u="sng" dirty="0"/>
              <a:t>https://med.virginia.edu/grants-and-contracts/site-menu/grant-deadlines/</a:t>
            </a:r>
            <a:br>
              <a:rPr lang="en-US" dirty="0"/>
            </a:br>
            <a:endParaRPr lang="en-US" dirty="0"/>
          </a:p>
          <a:p>
            <a:pPr lvl="1"/>
            <a:r>
              <a:rPr lang="en-US" b="1" dirty="0"/>
              <a:t>RAMP UP </a:t>
            </a:r>
            <a:r>
              <a:rPr lang="en-US" dirty="0"/>
              <a:t>application open for 2024/25 cohort </a:t>
            </a:r>
          </a:p>
          <a:p>
            <a:pPr lvl="2"/>
            <a:r>
              <a:rPr lang="en-US" u="sng" dirty="0"/>
              <a:t>https://redcapsurvey.healthsystem.virginia.edu/surveys/?s=9HY93993FKCKPTF7</a:t>
            </a:r>
            <a:r>
              <a:rPr lang="en-US" dirty="0"/>
              <a:t>  </a:t>
            </a:r>
          </a:p>
          <a:p>
            <a:pPr lvl="2"/>
            <a:r>
              <a:rPr lang="en-US" dirty="0"/>
              <a:t>You will need to disconnect your High Security VPN to access the application</a:t>
            </a:r>
          </a:p>
          <a:p>
            <a:pPr marL="457200" lvl="1" indent="0">
              <a:buNone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97054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3B9E9-43E2-69FD-A79D-B16303811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5" y="991817"/>
            <a:ext cx="9964179" cy="1431664"/>
          </a:xfrm>
        </p:spPr>
        <p:txBody>
          <a:bodyPr/>
          <a:lstStyle/>
          <a:p>
            <a:r>
              <a:rPr lang="en-US" dirty="0"/>
              <a:t>CURRENT Topics – cont’d</a:t>
            </a:r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A8AA4065-EE43-AF5E-9128-D3C6AFDDDE3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87438" y="2930525"/>
            <a:ext cx="9964737" cy="2944813"/>
          </a:xfrm>
        </p:spPr>
        <p:txBody>
          <a:bodyPr>
            <a:no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3"/>
                </a:solidFill>
              </a:rPr>
              <a:t>New AMR, RPPR, and JIT webforms available on SOMOGC website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>
              <a:solidFill>
                <a:schemeClr val="accent3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dirty="0">
              <a:solidFill>
                <a:schemeClr val="accent3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dirty="0">
              <a:solidFill>
                <a:schemeClr val="accent3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dirty="0">
              <a:solidFill>
                <a:schemeClr val="accent3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dirty="0">
              <a:solidFill>
                <a:schemeClr val="accent3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dirty="0">
              <a:solidFill>
                <a:schemeClr val="accent3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err="1">
                <a:solidFill>
                  <a:schemeClr val="accent3"/>
                </a:solidFill>
              </a:rPr>
              <a:t>LevelUP</a:t>
            </a:r>
            <a:r>
              <a:rPr lang="en-US" dirty="0">
                <a:solidFill>
                  <a:schemeClr val="accent3"/>
                </a:solidFill>
              </a:rPr>
              <a:t> &amp; RAPTR training resources</a:t>
            </a:r>
          </a:p>
          <a:p>
            <a:pPr marL="457200" lvl="1" indent="0">
              <a:buNone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10589C-B87E-403F-A9DD-BA36ADFA2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562" y="3304420"/>
            <a:ext cx="6648872" cy="25754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67E9ADC-9FBB-4994-A06E-8E5F04C2314E}"/>
              </a:ext>
            </a:extLst>
          </p:cNvPr>
          <p:cNvSpPr/>
          <p:nvPr/>
        </p:nvSpPr>
        <p:spPr>
          <a:xfrm>
            <a:off x="6771190" y="4849792"/>
            <a:ext cx="1944547" cy="92597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085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3B9E9-43E2-69FD-A79D-B16303811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5" y="991817"/>
            <a:ext cx="9964179" cy="1431664"/>
          </a:xfrm>
        </p:spPr>
        <p:txBody>
          <a:bodyPr/>
          <a:lstStyle/>
          <a:p>
            <a:r>
              <a:rPr lang="en-US" dirty="0"/>
              <a:t>TIPS &amp; Reminders</a:t>
            </a:r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A8AA4065-EE43-AF5E-9128-D3C6AFDDDE3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87438" y="2930525"/>
            <a:ext cx="10108386" cy="2944813"/>
          </a:xfrm>
        </p:spPr>
        <p:txBody>
          <a:bodyPr>
            <a:no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3"/>
                </a:solidFill>
              </a:rPr>
              <a:t>Professional Development opportunities</a:t>
            </a:r>
          </a:p>
          <a:p>
            <a:pPr lvl="1"/>
            <a:r>
              <a:rPr lang="en-US" b="1" dirty="0"/>
              <a:t>SRAI Virginia Special Interest Group </a:t>
            </a:r>
            <a:r>
              <a:rPr lang="en-US" dirty="0"/>
              <a:t>– Registration Open! – June 14 @ UVA</a:t>
            </a:r>
          </a:p>
          <a:p>
            <a:pPr lvl="2"/>
            <a:r>
              <a:rPr lang="en-US" u="sng" dirty="0"/>
              <a:t>https://www.srainternational.org/about/srai-sections/southern/va-sig/va-sig-reg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b="1" dirty="0"/>
              <a:t>NIH Webinar “Updates to NIH Training Grant Applications” </a:t>
            </a:r>
            <a:r>
              <a:rPr lang="en-US" dirty="0"/>
              <a:t>– June 5</a:t>
            </a:r>
          </a:p>
          <a:p>
            <a:pPr lvl="2"/>
            <a:r>
              <a:rPr lang="en-US" u="sng" dirty="0"/>
              <a:t>https://grants.nih.gov/learning-center/nih-training-grant-application-updates-webinar</a:t>
            </a:r>
          </a:p>
        </p:txBody>
      </p:sp>
    </p:spTree>
    <p:extLst>
      <p:ext uri="{BB962C8B-B14F-4D97-AF65-F5344CB8AC3E}">
        <p14:creationId xmlns:p14="http://schemas.microsoft.com/office/powerpoint/2010/main" val="3652978946"/>
      </p:ext>
    </p:extLst>
  </p:cSld>
  <p:clrMapOvr>
    <a:masterClrMapping/>
  </p:clrMapOvr>
</p:sld>
</file>

<file path=ppt/theme/theme1.xml><?xml version="1.0" encoding="utf-8"?>
<a:theme xmlns:a="http://schemas.openxmlformats.org/drawingml/2006/main" name="UVA Clean">
  <a:themeElements>
    <a:clrScheme name="UVA Colors">
      <a:dk1>
        <a:srgbClr val="222C4A"/>
      </a:dk1>
      <a:lt1>
        <a:srgbClr val="FFFFFF"/>
      </a:lt1>
      <a:dk2>
        <a:srgbClr val="656565"/>
      </a:dk2>
      <a:lt2>
        <a:srgbClr val="E7E6E6"/>
      </a:lt2>
      <a:accent1>
        <a:srgbClr val="222C4A"/>
      </a:accent1>
      <a:accent2>
        <a:srgbClr val="A8AFC5"/>
      </a:accent2>
      <a:accent3>
        <a:srgbClr val="E57200"/>
      </a:accent3>
      <a:accent4>
        <a:srgbClr val="FCD8BC"/>
      </a:accent4>
      <a:accent5>
        <a:srgbClr val="069EDF"/>
      </a:accent5>
      <a:accent6>
        <a:srgbClr val="23C9D3"/>
      </a:accent6>
      <a:hlink>
        <a:srgbClr val="222C4A"/>
      </a:hlink>
      <a:folHlink>
        <a:srgbClr val="069EDF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C265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4120</TotalTime>
  <Words>316</Words>
  <Application>Microsoft Office PowerPoint</Application>
  <PresentationFormat>Widescreen</PresentationFormat>
  <Paragraphs>45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ITC Franklin Gothic Std Book</vt:lpstr>
      <vt:lpstr>Courier New</vt:lpstr>
      <vt:lpstr>ITC Franklin Gothic Std Bk Cd</vt:lpstr>
      <vt:lpstr>Franklin Gothic Book</vt:lpstr>
      <vt:lpstr>Calibri</vt:lpstr>
      <vt:lpstr>ITC Franklin Gothic Std Bk XCp</vt:lpstr>
      <vt:lpstr>ITC Franklin Gothic Std Med</vt:lpstr>
      <vt:lpstr>UVA Clean</vt:lpstr>
      <vt:lpstr>School of medicine Research Administrators Meeting </vt:lpstr>
      <vt:lpstr>CURRENT Topics</vt:lpstr>
      <vt:lpstr>CURRENT Topics – cont’d</vt:lpstr>
      <vt:lpstr>CURRENT Topics – cont’d</vt:lpstr>
      <vt:lpstr>CURRENT Topics – cont’d</vt:lpstr>
      <vt:lpstr>CURRENT Topics – cont’d</vt:lpstr>
      <vt:lpstr>TIPS &amp; Reminders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UVA</dc:creator>
  <cp:keywords/>
  <dc:description/>
  <cp:lastModifiedBy>Armstrong, Lauren B (Dean's Office)*HS</cp:lastModifiedBy>
  <cp:revision>153</cp:revision>
  <dcterms:created xsi:type="dcterms:W3CDTF">2023-07-17T20:38:11Z</dcterms:created>
  <dcterms:modified xsi:type="dcterms:W3CDTF">2024-05-16T15:44:14Z</dcterms:modified>
  <cp:category/>
</cp:coreProperties>
</file>