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6"/>
    <p:restoredTop sz="80973"/>
  </p:normalViewPr>
  <p:slideViewPr>
    <p:cSldViewPr snapToGrid="0" snapToObjects="1">
      <p:cViewPr varScale="1">
        <p:scale>
          <a:sx n="107" d="100"/>
          <a:sy n="107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27528-762F-6D4F-8591-985D36DAFFE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12E9-8777-144A-97AE-D2B5D219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Inumerable</a:t>
            </a:r>
            <a:r>
              <a:rPr lang="en-US" dirty="0" smtClean="0"/>
              <a:t> hypodense hepatic lesions throughout the liver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Inumerable</a:t>
            </a:r>
            <a:r>
              <a:rPr lang="en-US" dirty="0" smtClean="0"/>
              <a:t> hypodense hepatic lesions throughout the liver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pancreatic tail, there is a large mass measuring 4.8 x 3.9 x 6 cm with central cystic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pancreatic tail, there is a large mass measuring 4.8 x 3.9 x 6 cm with central cystic component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https://</a:t>
            </a:r>
            <a:r>
              <a:rPr lang="en-US" dirty="0" err="1" smtClean="0"/>
              <a:t>radiopaedia.org</a:t>
            </a:r>
            <a:r>
              <a:rPr lang="en-US" dirty="0" smtClean="0"/>
              <a:t>/articles/pancreatoblastoma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hepatic hypoenchancing</a:t>
            </a:r>
            <a:r>
              <a:rPr lang="en-US" baseline="0" dirty="0" smtClean="0"/>
              <a:t> lesions throughout the liver which are unchanged after chemo. No new hepatic lesion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7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r>
              <a:rPr lang="en-US" baseline="0" dirty="0" smtClean="0"/>
              <a:t> tail mass gone after chemo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12E9-8777-144A-97AE-D2B5D2193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2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A29F-B00A-D644-8D6C-10CB64418DE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BFF9-2A6F-6B42-96B7-CC955E3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23 </a:t>
            </a:r>
            <a:r>
              <a:rPr lang="en-US" dirty="0" err="1" smtClean="0"/>
              <a:t>yo</a:t>
            </a:r>
            <a:r>
              <a:rPr lang="en-US" dirty="0" smtClean="0"/>
              <a:t> w/ widespread liver metastasis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HingKiu Chan, MS4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Case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1" y="0"/>
            <a:ext cx="10340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pseudopapillary neoplasm (rarely metastasize)</a:t>
            </a:r>
          </a:p>
          <a:p>
            <a:r>
              <a:rPr lang="en-US" dirty="0" smtClean="0"/>
              <a:t>Ewing’s sarcoma</a:t>
            </a:r>
          </a:p>
          <a:p>
            <a:r>
              <a:rPr lang="en-US" dirty="0" smtClean="0"/>
              <a:t>Pancreatic acinar tumor</a:t>
            </a:r>
          </a:p>
          <a:p>
            <a:r>
              <a:rPr lang="en-US" dirty="0" smtClean="0"/>
              <a:t>Neuroendocrine tumor</a:t>
            </a:r>
          </a:p>
        </p:txBody>
      </p:sp>
    </p:spTree>
    <p:extLst>
      <p:ext uri="{BB962C8B-B14F-4D97-AF65-F5344CB8AC3E}">
        <p14:creationId xmlns:p14="http://schemas.microsoft.com/office/powerpoint/2010/main" val="18001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Roebuck DJ, Yuen MK, Wong YC, </a:t>
            </a:r>
            <a:r>
              <a:rPr lang="en-US" dirty="0" err="1"/>
              <a:t>Shing</a:t>
            </a:r>
            <a:r>
              <a:rPr lang="en-US" dirty="0"/>
              <a:t> MK, Lee CW et al. Imaging features of pancreatoblastoma. </a:t>
            </a:r>
            <a:r>
              <a:rPr lang="en-US" dirty="0" err="1"/>
              <a:t>Pediatr</a:t>
            </a:r>
            <a:r>
              <a:rPr lang="en-US" dirty="0"/>
              <a:t> </a:t>
            </a:r>
            <a:r>
              <a:rPr lang="en-US" dirty="0" err="1"/>
              <a:t>Radiol</a:t>
            </a:r>
            <a:r>
              <a:rPr lang="en-US" dirty="0"/>
              <a:t>. 2001; 31(7): 501-6.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189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 is a 23 </a:t>
            </a:r>
            <a:r>
              <a:rPr lang="en-US" dirty="0" err="1" smtClean="0"/>
              <a:t>yo</a:t>
            </a:r>
            <a:r>
              <a:rPr lang="en-US" dirty="0" smtClean="0"/>
              <a:t> G2P0101 F who is 19 </a:t>
            </a:r>
            <a:r>
              <a:rPr lang="en-US" dirty="0" err="1" smtClean="0"/>
              <a:t>wks</a:t>
            </a:r>
            <a:r>
              <a:rPr lang="en-US" dirty="0" smtClean="0"/>
              <a:t> pregnant who presents with 10 days of non-stop abdominal pain. Pain is RUQ, worse with eating, dull with sharp breakthrough. The pain was previously intermittent. Previous pregnancy complicated by </a:t>
            </a:r>
            <a:r>
              <a:rPr lang="en-US" dirty="0" err="1" smtClean="0"/>
              <a:t>preclampsia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c-section</a:t>
            </a:r>
            <a:r>
              <a:rPr lang="en-US" dirty="0" smtClean="0"/>
              <a:t>. Normal BM.</a:t>
            </a:r>
          </a:p>
          <a:p>
            <a:r>
              <a:rPr lang="en-US" dirty="0" smtClean="0"/>
              <a:t>CT A/P 3 years ago for L2 vertebral body burst fracture; otherwise normal</a:t>
            </a:r>
          </a:p>
          <a:p>
            <a:r>
              <a:rPr lang="en-US" dirty="0" smtClean="0"/>
              <a:t>Abdominal US in ED demonstrated widespread focal and confluent hypoechoic lesions with a target appearance most consistent with widespread liver metastases</a:t>
            </a:r>
          </a:p>
        </p:txBody>
      </p:sp>
    </p:spTree>
    <p:extLst>
      <p:ext uri="{BB962C8B-B14F-4D97-AF65-F5344CB8AC3E}">
        <p14:creationId xmlns:p14="http://schemas.microsoft.com/office/powerpoint/2010/main" val="73402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Abdomen WO Contrast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18" y="1516967"/>
            <a:ext cx="7402850" cy="50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82" y="0"/>
            <a:ext cx="1013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44" y="0"/>
            <a:ext cx="9715500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3" y="0"/>
            <a:ext cx="9933709" cy="6858000"/>
          </a:xfrm>
        </p:spPr>
      </p:pic>
    </p:spTree>
    <p:extLst>
      <p:ext uri="{BB962C8B-B14F-4D97-AF65-F5344CB8AC3E}">
        <p14:creationId xmlns:p14="http://schemas.microsoft.com/office/powerpoint/2010/main" val="11956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biopsy of the liver lesion revealed high grade carcinoma, cellular blue cell neoplasm. </a:t>
            </a:r>
          </a:p>
          <a:p>
            <a:r>
              <a:rPr lang="en-US" dirty="0" smtClean="0"/>
              <a:t>CT-guided FNA of pancreas revealed high-grade carcinoma that is morphologically identical to the liver biopsy</a:t>
            </a:r>
          </a:p>
          <a:p>
            <a:r>
              <a:rPr lang="en-US" dirty="0" smtClean="0"/>
              <a:t>Diagnosis favor pancreatoblastoma with liver metastasis </a:t>
            </a:r>
          </a:p>
          <a:p>
            <a:r>
              <a:rPr lang="en-US" dirty="0" smtClean="0"/>
              <a:t>Subsequently underwent chemotherapy and stem cell transplant in 2015</a:t>
            </a:r>
          </a:p>
          <a:p>
            <a:r>
              <a:rPr lang="en-US" dirty="0" smtClean="0"/>
              <a:t>Recently admitted to UVA for laparoscopic cholecystectomy c/b retained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2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relatively well defined and heterogeneous due to solid and multilocular cystic components with enhancing septae</a:t>
            </a:r>
          </a:p>
          <a:p>
            <a:r>
              <a:rPr lang="en-US" dirty="0" smtClean="0"/>
              <a:t>May demonstrate fine calcifications, similar to neuroblastoma</a:t>
            </a:r>
          </a:p>
          <a:p>
            <a:r>
              <a:rPr lang="en-US" dirty="0" smtClean="0"/>
              <a:t>Most often at head of the pancreas</a:t>
            </a:r>
          </a:p>
          <a:p>
            <a:r>
              <a:rPr lang="en-US" dirty="0" smtClean="0"/>
              <a:t>Hepatic metastases are hypodense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9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MRI (~2 years post treatment)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24" y="1543987"/>
            <a:ext cx="8021152" cy="53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9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348</Words>
  <Application>Microsoft Office PowerPoint</Application>
  <PresentationFormat>Widescreen</PresentationFormat>
  <Paragraphs>41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23 yo w/ widespread liver metastasis</vt:lpstr>
      <vt:lpstr>Patient Information</vt:lpstr>
      <vt:lpstr>CT Abdomen WO Contrast</vt:lpstr>
      <vt:lpstr>PowerPoint Presentation</vt:lpstr>
      <vt:lpstr>PowerPoint Presentation</vt:lpstr>
      <vt:lpstr>PowerPoint Presentation</vt:lpstr>
      <vt:lpstr>Hospital Course</vt:lpstr>
      <vt:lpstr>CT features</vt:lpstr>
      <vt:lpstr>Most Recent MRI (~2 years post treatment)</vt:lpstr>
      <vt:lpstr>PowerPoint Presentation</vt:lpstr>
      <vt:lpstr>DDx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Schettler, Adam J *HS</cp:lastModifiedBy>
  <cp:revision>13</cp:revision>
  <dcterms:created xsi:type="dcterms:W3CDTF">2017-05-16T20:30:26Z</dcterms:created>
  <dcterms:modified xsi:type="dcterms:W3CDTF">2020-03-10T13:53:50Z</dcterms:modified>
</cp:coreProperties>
</file>