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1"/>
    <p:sldMasterId id="2147483695" r:id="rId2"/>
    <p:sldMasterId id="2147483773" r:id="rId3"/>
    <p:sldMasterId id="2147483755" r:id="rId4"/>
    <p:sldMasterId id="2147483777" r:id="rId5"/>
    <p:sldMasterId id="2147483758" r:id="rId6"/>
    <p:sldMasterId id="2147483780" r:id="rId7"/>
    <p:sldMasterId id="2147483767" r:id="rId8"/>
    <p:sldMasterId id="2147483783" r:id="rId9"/>
  </p:sldMasterIdLst>
  <p:notesMasterIdLst>
    <p:notesMasterId r:id="rId18"/>
  </p:notesMasterIdLst>
  <p:sldIdLst>
    <p:sldId id="291" r:id="rId10"/>
    <p:sldId id="292" r:id="rId11"/>
    <p:sldId id="290" r:id="rId12"/>
    <p:sldId id="288" r:id="rId13"/>
    <p:sldId id="289" r:id="rId14"/>
    <p:sldId id="294" r:id="rId15"/>
    <p:sldId id="280" r:id="rId16"/>
    <p:sldId id="293" r:id="rId17"/>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m, Jasdeep *HS" initials="HJ*" lastIdx="7" clrIdx="0">
    <p:extLst>
      <p:ext uri="{19B8F6BF-5375-455C-9EA6-DF929625EA0E}">
        <p15:presenceInfo xmlns:p15="http://schemas.microsoft.com/office/powerpoint/2012/main" userId="S-1-5-21-184419896-705521331-1054369306-1188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200"/>
    <a:srgbClr val="232D48"/>
    <a:srgbClr val="FFECD9"/>
    <a:srgbClr val="FFC993"/>
    <a:srgbClr val="FF9F3F"/>
    <a:srgbClr val="B9C2DD"/>
    <a:srgbClr val="8999C5"/>
    <a:srgbClr val="FFDEBD"/>
    <a:srgbClr val="4D629D"/>
    <a:srgbClr val="FFB2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94"/>
    <p:restoredTop sz="90215" autoAdjust="0"/>
  </p:normalViewPr>
  <p:slideViewPr>
    <p:cSldViewPr snapToGrid="0" snapToObjects="1">
      <p:cViewPr varScale="1">
        <p:scale>
          <a:sx n="57" d="100"/>
          <a:sy n="57" d="100"/>
        </p:scale>
        <p:origin x="72" y="3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96088072-BDA9-6E4F-B105-7B1A78A8ADB9}" type="datetimeFigureOut">
              <a:rPr lang="en-US" smtClean="0"/>
              <a:t>2/20/2024</a:t>
            </a:fld>
            <a:endParaRPr lang="en-US" dirty="0"/>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dirty="0"/>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1EE98D62-B45A-744B-ABD8-DE24AC80EF2C}" type="slidenum">
              <a:rPr lang="en-US" smtClean="0"/>
              <a:t>‹#›</a:t>
            </a:fld>
            <a:endParaRPr lang="en-US" dirty="0"/>
          </a:p>
        </p:txBody>
      </p:sp>
    </p:spTree>
    <p:extLst>
      <p:ext uri="{BB962C8B-B14F-4D97-AF65-F5344CB8AC3E}">
        <p14:creationId xmlns:p14="http://schemas.microsoft.com/office/powerpoint/2010/main" val="93496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E98D62-B45A-744B-ABD8-DE24AC80EF2C}" type="slidenum">
              <a:rPr lang="en-US" smtClean="0"/>
              <a:t>1</a:t>
            </a:fld>
            <a:endParaRPr lang="en-US" dirty="0"/>
          </a:p>
        </p:txBody>
      </p:sp>
    </p:spTree>
    <p:extLst>
      <p:ext uri="{BB962C8B-B14F-4D97-AF65-F5344CB8AC3E}">
        <p14:creationId xmlns:p14="http://schemas.microsoft.com/office/powerpoint/2010/main" val="2294084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E98D62-B45A-744B-ABD8-DE24AC80EF2C}" type="slidenum">
              <a:rPr lang="en-US" smtClean="0"/>
              <a:t>3</a:t>
            </a:fld>
            <a:endParaRPr lang="en-US" dirty="0"/>
          </a:p>
        </p:txBody>
      </p:sp>
    </p:spTree>
    <p:extLst>
      <p:ext uri="{BB962C8B-B14F-4D97-AF65-F5344CB8AC3E}">
        <p14:creationId xmlns:p14="http://schemas.microsoft.com/office/powerpoint/2010/main" val="182223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98D62-B45A-744B-ABD8-DE24AC80EF2C}" type="slidenum">
              <a:rPr lang="en-US" smtClean="0"/>
              <a:t>4</a:t>
            </a:fld>
            <a:endParaRPr lang="en-US" dirty="0"/>
          </a:p>
        </p:txBody>
      </p:sp>
    </p:spTree>
    <p:extLst>
      <p:ext uri="{BB962C8B-B14F-4D97-AF65-F5344CB8AC3E}">
        <p14:creationId xmlns:p14="http://schemas.microsoft.com/office/powerpoint/2010/main" val="740832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98D62-B45A-744B-ABD8-DE24AC80EF2C}" type="slidenum">
              <a:rPr lang="en-US" smtClean="0"/>
              <a:t>5</a:t>
            </a:fld>
            <a:endParaRPr lang="en-US" dirty="0"/>
          </a:p>
        </p:txBody>
      </p:sp>
    </p:spTree>
    <p:extLst>
      <p:ext uri="{BB962C8B-B14F-4D97-AF65-F5344CB8AC3E}">
        <p14:creationId xmlns:p14="http://schemas.microsoft.com/office/powerpoint/2010/main" val="131358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E98D62-B45A-744B-ABD8-DE24AC80EF2C}" type="slidenum">
              <a:rPr lang="en-US" smtClean="0"/>
              <a:t>6</a:t>
            </a:fld>
            <a:endParaRPr lang="en-US" dirty="0"/>
          </a:p>
        </p:txBody>
      </p:sp>
    </p:spTree>
    <p:extLst>
      <p:ext uri="{BB962C8B-B14F-4D97-AF65-F5344CB8AC3E}">
        <p14:creationId xmlns:p14="http://schemas.microsoft.com/office/powerpoint/2010/main" val="202530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98D62-B45A-744B-ABD8-DE24AC80EF2C}" type="slidenum">
              <a:rPr lang="en-US" smtClean="0"/>
              <a:t>7</a:t>
            </a:fld>
            <a:endParaRPr lang="en-US" dirty="0"/>
          </a:p>
        </p:txBody>
      </p:sp>
    </p:spTree>
    <p:extLst>
      <p:ext uri="{BB962C8B-B14F-4D97-AF65-F5344CB8AC3E}">
        <p14:creationId xmlns:p14="http://schemas.microsoft.com/office/powerpoint/2010/main" val="99878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1011248"/>
            <a:ext cx="10683321" cy="1143000"/>
          </a:xfrm>
          <a:prstGeom prst="rect">
            <a:avLst/>
          </a:prstGeom>
        </p:spPr>
        <p:txBody>
          <a:bodyPr anchor="ctr" anchorCtr="0"/>
          <a:lstStyle>
            <a:lvl1pPr>
              <a:defRPr b="1" i="0" cap="none" baseline="0"/>
            </a:lvl1pPr>
          </a:lstStyle>
          <a:p>
            <a:r>
              <a:rPr lang="en-US" dirty="0"/>
              <a:t>Click to edit Master title style</a:t>
            </a:r>
          </a:p>
        </p:txBody>
      </p:sp>
      <p:sp>
        <p:nvSpPr>
          <p:cNvPr id="6" name="Content Placeholder 2"/>
          <p:cNvSpPr>
            <a:spLocks noGrp="1"/>
          </p:cNvSpPr>
          <p:nvPr>
            <p:ph idx="1"/>
          </p:nvPr>
        </p:nvSpPr>
        <p:spPr>
          <a:xfrm>
            <a:off x="970796" y="2154249"/>
            <a:ext cx="10683320" cy="482731"/>
          </a:xfrm>
          <a:prstGeom prst="rect">
            <a:avLst/>
          </a:prstGeom>
        </p:spPr>
        <p:txBody>
          <a:bodyPr>
            <a:noAutofit/>
          </a:bodyPr>
          <a:lstStyle>
            <a:lvl1pPr>
              <a:lnSpc>
                <a:spcPts val="1935"/>
              </a:lnSpc>
              <a:defRPr cap="none" baseline="0"/>
            </a:lvl1pPr>
          </a:lstStyle>
          <a:p>
            <a:pPr lvl="0"/>
            <a:r>
              <a:rPr lang="en-US" dirty="0"/>
              <a:t>Click to edit Master text styles</a:t>
            </a:r>
          </a:p>
        </p:txBody>
      </p:sp>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1011248"/>
            <a:ext cx="10683321" cy="1143000"/>
          </a:xfrm>
          <a:prstGeom prst="rect">
            <a:avLst/>
          </a:prstGeom>
        </p:spPr>
        <p:txBody>
          <a:bodyPr anchor="ctr" anchorCtr="0"/>
          <a:lstStyle>
            <a:lvl1pPr>
              <a:defRPr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970796" y="2154249"/>
            <a:ext cx="10683320" cy="482731"/>
          </a:xfrm>
          <a:prstGeom prst="rect">
            <a:avLst/>
          </a:prstGeom>
        </p:spPr>
        <p:txBody>
          <a:bodyPr>
            <a:noAutofit/>
          </a:bodyPr>
          <a:lstStyle>
            <a:lvl1pPr>
              <a:lnSpc>
                <a:spcPts val="1935"/>
              </a:lnSpc>
              <a:defRPr cap="none" baseline="0"/>
            </a:lvl1pPr>
          </a:lstStyle>
          <a:p>
            <a:pPr lvl="0"/>
            <a:r>
              <a:rPr lang="en-US" dirty="0"/>
              <a:t>Click to edit Master text styles</a:t>
            </a:r>
          </a:p>
        </p:txBody>
      </p:sp>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1011248"/>
            <a:ext cx="10683321" cy="1143000"/>
          </a:xfrm>
          <a:prstGeom prst="rect">
            <a:avLst/>
          </a:prstGeom>
        </p:spPr>
        <p:txBody>
          <a:bodyPr anchor="ctr" anchorCtr="0"/>
          <a:lstStyle>
            <a:lvl1pPr>
              <a:defRPr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970796" y="2154249"/>
            <a:ext cx="10683320" cy="482731"/>
          </a:xfrm>
          <a:prstGeom prst="rect">
            <a:avLst/>
          </a:prstGeom>
        </p:spPr>
        <p:txBody>
          <a:bodyPr>
            <a:noAutofit/>
          </a:bodyPr>
          <a:lstStyle>
            <a:lvl1pPr>
              <a:lnSpc>
                <a:spcPts val="1935"/>
              </a:lnSpc>
              <a:defRPr cap="none" baseline="0"/>
            </a:lvl1pPr>
          </a:lstStyle>
          <a:p>
            <a:pPr lvl="0"/>
            <a:r>
              <a:rPr lang="en-US" dirty="0"/>
              <a:t>Click to edit Master text styles</a:t>
            </a:r>
          </a:p>
        </p:txBody>
      </p:sp>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1011248"/>
            <a:ext cx="10683321" cy="1143000"/>
          </a:xfrm>
          <a:prstGeom prst="rect">
            <a:avLst/>
          </a:prstGeom>
        </p:spPr>
        <p:txBody>
          <a:bodyPr anchor="ctr" anchorCtr="0"/>
          <a:lstStyle>
            <a:lvl1pPr>
              <a:defRPr b="0" i="0" cap="none" baseline="0"/>
            </a:lvl1pPr>
          </a:lstStyle>
          <a:p>
            <a:r>
              <a:rPr lang="en-US" dirty="0"/>
              <a:t>Click to edit Master title style</a:t>
            </a:r>
          </a:p>
        </p:txBody>
      </p:sp>
      <p:sp>
        <p:nvSpPr>
          <p:cNvPr id="6" name="Content Placeholder 2"/>
          <p:cNvSpPr>
            <a:spLocks noGrp="1"/>
          </p:cNvSpPr>
          <p:nvPr>
            <p:ph idx="1"/>
          </p:nvPr>
        </p:nvSpPr>
        <p:spPr>
          <a:xfrm>
            <a:off x="970796" y="2154249"/>
            <a:ext cx="10683320" cy="482731"/>
          </a:xfrm>
          <a:prstGeom prst="rect">
            <a:avLst/>
          </a:prstGeom>
        </p:spPr>
        <p:txBody>
          <a:bodyPr>
            <a:noAutofit/>
          </a:bodyPr>
          <a:lstStyle>
            <a:lvl1pPr>
              <a:lnSpc>
                <a:spcPts val="1935"/>
              </a:lnSpc>
              <a:defRPr cap="none" baseline="0"/>
            </a:lvl1pPr>
          </a:lstStyle>
          <a:p>
            <a:pPr lvl="0"/>
            <a:r>
              <a:rPr lang="en-US" dirty="0"/>
              <a:t>Click to edit Master text styles</a:t>
            </a:r>
          </a:p>
        </p:txBody>
      </p:sp>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79296" y="5970494"/>
            <a:ext cx="8928845" cy="586160"/>
          </a:xfrm>
          <a:prstGeom prst="rect">
            <a:avLst/>
          </a:prstGeom>
        </p:spPr>
        <p:txBody>
          <a:bodyPr anchor="ctr" anchorCtr="0"/>
          <a:lstStyle>
            <a:lvl1pPr>
              <a:defRPr sz="2400" b="1" i="0" cap="none" baseline="0">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0438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6" y="1011248"/>
            <a:ext cx="10361768" cy="1143000"/>
          </a:xfrm>
        </p:spPr>
        <p:txBody>
          <a:bodyPr anchor="ctr" anchorCtr="0"/>
          <a:lstStyle>
            <a:lvl1pPr>
              <a:defRPr baseline="0"/>
            </a:lvl1pPr>
          </a:lstStyle>
          <a:p>
            <a:r>
              <a:rPr lang="en-US" dirty="0"/>
              <a:t>Click to edit Master title style</a:t>
            </a:r>
          </a:p>
        </p:txBody>
      </p:sp>
      <p:sp>
        <p:nvSpPr>
          <p:cNvPr id="6" name="Content Placeholder 2"/>
          <p:cNvSpPr>
            <a:spLocks noGrp="1"/>
          </p:cNvSpPr>
          <p:nvPr>
            <p:ph idx="1"/>
          </p:nvPr>
        </p:nvSpPr>
        <p:spPr>
          <a:xfrm>
            <a:off x="970796" y="2154249"/>
            <a:ext cx="10361768" cy="482731"/>
          </a:xfrm>
        </p:spPr>
        <p:txBody>
          <a:bodyPr>
            <a:noAutofit/>
          </a:bodyPr>
          <a:lstStyle>
            <a:lvl1pPr>
              <a:lnSpc>
                <a:spcPts val="1935"/>
              </a:lnSpc>
              <a:defRPr baseline="0"/>
            </a:lvl1pPr>
          </a:lstStyle>
          <a:p>
            <a:pPr lvl="0"/>
            <a:r>
              <a:rPr lang="en-US" dirty="0"/>
              <a:t>Click to edit Master text styles</a:t>
            </a:r>
          </a:p>
        </p:txBody>
      </p:sp>
      <p:sp>
        <p:nvSpPr>
          <p:cNvPr id="7" name="Text Placeholder 15"/>
          <p:cNvSpPr>
            <a:spLocks noGrp="1"/>
          </p:cNvSpPr>
          <p:nvPr>
            <p:ph type="body" sz="quarter" idx="10"/>
          </p:nvPr>
        </p:nvSpPr>
        <p:spPr>
          <a:xfrm>
            <a:off x="970372" y="2617647"/>
            <a:ext cx="10362192" cy="3146425"/>
          </a:xfrm>
        </p:spPr>
        <p:txBody>
          <a:bodyPr anchor="t" anchorCtr="0">
            <a:noAutofit/>
          </a:bodyPr>
          <a:lstStyle>
            <a:lvl1pPr>
              <a:lnSpc>
                <a:spcPts val="1320"/>
              </a:lnSpc>
              <a:defRPr sz="1350" b="0" i="0" cap="none">
                <a:solidFill>
                  <a:schemeClr val="bg2"/>
                </a:solidFill>
                <a:latin typeface="Arial" panose="020B0604020202020204" pitchFamily="34" charset="0"/>
                <a:ea typeface="Arial" panose="020B0604020202020204" pitchFamily="34" charset="0"/>
                <a:cs typeface="Arial" panose="020B0604020202020204" pitchFamily="34" charset="0"/>
              </a:defRPr>
            </a:lvl1pPr>
            <a:lvl2pPr>
              <a:lnSpc>
                <a:spcPts val="1320"/>
              </a:lnSpc>
              <a:defRPr sz="1350" b="0" i="0" cap="none">
                <a:solidFill>
                  <a:schemeClr val="bg2"/>
                </a:solidFill>
                <a:latin typeface="Arial" panose="020B0604020202020204" pitchFamily="34" charset="0"/>
                <a:ea typeface="Arial" panose="020B0604020202020204" pitchFamily="34" charset="0"/>
                <a:cs typeface="Arial" panose="020B0604020202020204" pitchFamily="34" charset="0"/>
              </a:defRPr>
            </a:lvl2pPr>
            <a:lvl3pPr>
              <a:lnSpc>
                <a:spcPts val="1320"/>
              </a:lnSpc>
              <a:defRPr sz="1350" b="0" i="0" cap="none">
                <a:solidFill>
                  <a:schemeClr val="bg2"/>
                </a:solidFill>
                <a:latin typeface="Arial" panose="020B0604020202020204" pitchFamily="34" charset="0"/>
                <a:ea typeface="Arial" panose="020B0604020202020204" pitchFamily="34" charset="0"/>
                <a:cs typeface="Arial" panose="020B0604020202020204" pitchFamily="34" charset="0"/>
              </a:defRPr>
            </a:lvl3pPr>
            <a:lvl4pPr>
              <a:lnSpc>
                <a:spcPts val="1320"/>
              </a:lnSpc>
              <a:defRPr sz="1350" b="0" i="0" cap="none">
                <a:solidFill>
                  <a:schemeClr val="bg2"/>
                </a:solidFill>
                <a:latin typeface="Arial" panose="020B0604020202020204" pitchFamily="34" charset="0"/>
                <a:ea typeface="Arial" panose="020B0604020202020204" pitchFamily="34" charset="0"/>
                <a:cs typeface="Arial" panose="020B0604020202020204" pitchFamily="34" charset="0"/>
              </a:defRPr>
            </a:lvl4pPr>
            <a:lvl5pPr>
              <a:lnSpc>
                <a:spcPts val="1320"/>
              </a:lnSpc>
              <a:defRPr sz="1350" b="0" i="0" cap="none">
                <a:solidFill>
                  <a:schemeClr val="bg2"/>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976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45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6" y="1011248"/>
            <a:ext cx="10361768" cy="1143000"/>
          </a:xfrm>
        </p:spPr>
        <p:txBody>
          <a:bodyPr anchor="ctr" anchorCtr="0"/>
          <a:lstStyle/>
          <a:p>
            <a:r>
              <a:rPr lang="en-US" dirty="0"/>
              <a:t>Click to edit Master title style</a:t>
            </a:r>
          </a:p>
        </p:txBody>
      </p:sp>
      <p:sp>
        <p:nvSpPr>
          <p:cNvPr id="6" name="Content Placeholder 2"/>
          <p:cNvSpPr>
            <a:spLocks noGrp="1"/>
          </p:cNvSpPr>
          <p:nvPr>
            <p:ph idx="1"/>
          </p:nvPr>
        </p:nvSpPr>
        <p:spPr>
          <a:xfrm>
            <a:off x="970796" y="2154249"/>
            <a:ext cx="10361768" cy="482731"/>
          </a:xfrm>
        </p:spPr>
        <p:txBody>
          <a:bodyPr>
            <a:noAutofit/>
          </a:bodyPr>
          <a:lstStyle>
            <a:lvl1pPr>
              <a:lnSpc>
                <a:spcPts val="1935"/>
              </a:lnSpc>
              <a:defRPr/>
            </a:lvl1pPr>
          </a:lstStyle>
          <a:p>
            <a:pPr lvl="0"/>
            <a:r>
              <a:rPr lang="en-US" dirty="0"/>
              <a:t>Click to edit Master text styles</a:t>
            </a:r>
          </a:p>
        </p:txBody>
      </p:sp>
      <p:sp>
        <p:nvSpPr>
          <p:cNvPr id="7" name="Text Placeholder 15"/>
          <p:cNvSpPr>
            <a:spLocks noGrp="1"/>
          </p:cNvSpPr>
          <p:nvPr>
            <p:ph type="body" sz="quarter" idx="10"/>
          </p:nvPr>
        </p:nvSpPr>
        <p:spPr>
          <a:xfrm>
            <a:off x="970372" y="2617647"/>
            <a:ext cx="10362192" cy="3146425"/>
          </a:xfrm>
        </p:spPr>
        <p:txBody>
          <a:bodyPr anchor="t" anchorCtr="0">
            <a:noAutofit/>
          </a:bodyPr>
          <a:lstStyle>
            <a:lvl1pPr>
              <a:lnSpc>
                <a:spcPts val="1320"/>
              </a:lnSpc>
              <a:defRPr sz="1350" b="0" i="0" cap="none">
                <a:solidFill>
                  <a:schemeClr val="bg2"/>
                </a:solidFill>
                <a:latin typeface="Arial" panose="020B0604020202020204" pitchFamily="34" charset="0"/>
                <a:ea typeface="Arial" panose="020B0604020202020204" pitchFamily="34" charset="0"/>
                <a:cs typeface="Arial" panose="020B0604020202020204" pitchFamily="34" charset="0"/>
              </a:defRPr>
            </a:lvl1pPr>
            <a:lvl2pPr>
              <a:lnSpc>
                <a:spcPts val="1320"/>
              </a:lnSpc>
              <a:defRPr sz="1350" b="0" i="0" cap="none">
                <a:solidFill>
                  <a:schemeClr val="bg2"/>
                </a:solidFill>
                <a:latin typeface="Arial" panose="020B0604020202020204" pitchFamily="34" charset="0"/>
                <a:ea typeface="Arial" panose="020B0604020202020204" pitchFamily="34" charset="0"/>
                <a:cs typeface="Arial" panose="020B0604020202020204" pitchFamily="34" charset="0"/>
              </a:defRPr>
            </a:lvl2pPr>
            <a:lvl3pPr>
              <a:lnSpc>
                <a:spcPts val="1320"/>
              </a:lnSpc>
              <a:defRPr sz="1350" b="0" i="0" cap="none">
                <a:solidFill>
                  <a:schemeClr val="bg2"/>
                </a:solidFill>
                <a:latin typeface="Arial" panose="020B0604020202020204" pitchFamily="34" charset="0"/>
                <a:ea typeface="Arial" panose="020B0604020202020204" pitchFamily="34" charset="0"/>
                <a:cs typeface="Arial" panose="020B0604020202020204" pitchFamily="34" charset="0"/>
              </a:defRPr>
            </a:lvl3pPr>
            <a:lvl4pPr>
              <a:lnSpc>
                <a:spcPts val="1320"/>
              </a:lnSpc>
              <a:defRPr sz="1350" b="0" i="0" cap="none">
                <a:solidFill>
                  <a:schemeClr val="bg2"/>
                </a:solidFill>
                <a:latin typeface="Arial" panose="020B0604020202020204" pitchFamily="34" charset="0"/>
                <a:ea typeface="Arial" panose="020B0604020202020204" pitchFamily="34" charset="0"/>
                <a:cs typeface="Arial" panose="020B0604020202020204" pitchFamily="34" charset="0"/>
              </a:defRPr>
            </a:lvl4pPr>
            <a:lvl5pPr>
              <a:lnSpc>
                <a:spcPts val="1320"/>
              </a:lnSpc>
              <a:defRPr sz="1350" b="0" i="0" cap="none">
                <a:solidFill>
                  <a:schemeClr val="bg2"/>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1011248"/>
            <a:ext cx="10683321" cy="1143000"/>
          </a:xfrm>
          <a:prstGeom prst="rect">
            <a:avLst/>
          </a:prstGeom>
        </p:spPr>
        <p:txBody>
          <a:bodyPr anchor="ctr" anchorCtr="0"/>
          <a:lstStyle>
            <a:lvl1pPr>
              <a:defRPr b="1" i="0" cap="none" baseline="0"/>
            </a:lvl1pPr>
          </a:lstStyle>
          <a:p>
            <a:r>
              <a:rPr lang="en-US" dirty="0"/>
              <a:t>Click to edit Master title style</a:t>
            </a:r>
          </a:p>
        </p:txBody>
      </p:sp>
      <p:sp>
        <p:nvSpPr>
          <p:cNvPr id="6" name="Content Placeholder 2"/>
          <p:cNvSpPr>
            <a:spLocks noGrp="1"/>
          </p:cNvSpPr>
          <p:nvPr>
            <p:ph idx="1"/>
          </p:nvPr>
        </p:nvSpPr>
        <p:spPr>
          <a:xfrm>
            <a:off x="970796" y="2154249"/>
            <a:ext cx="10683320" cy="482731"/>
          </a:xfrm>
          <a:prstGeom prst="rect">
            <a:avLst/>
          </a:prstGeom>
        </p:spPr>
        <p:txBody>
          <a:bodyPr>
            <a:noAutofit/>
          </a:bodyPr>
          <a:lstStyle>
            <a:lvl1pPr>
              <a:lnSpc>
                <a:spcPts val="1935"/>
              </a:lnSpc>
              <a:defRPr cap="none" baseline="0"/>
            </a:lvl1pPr>
          </a:lstStyle>
          <a:p>
            <a:pPr lvl="0"/>
            <a:r>
              <a:rPr lang="en-US" dirty="0"/>
              <a:t>Click to edit Master text styles</a:t>
            </a:r>
          </a:p>
        </p:txBody>
      </p:sp>
      <p:sp>
        <p:nvSpPr>
          <p:cNvPr id="7" name="Text Placeholder 15"/>
          <p:cNvSpPr>
            <a:spLocks noGrp="1"/>
          </p:cNvSpPr>
          <p:nvPr>
            <p:ph type="body" sz="quarter" idx="10"/>
          </p:nvPr>
        </p:nvSpPr>
        <p:spPr>
          <a:xfrm>
            <a:off x="970372" y="2617647"/>
            <a:ext cx="10683744" cy="3146425"/>
          </a:xfrm>
          <a:prstGeom prst="rect">
            <a:avLst/>
          </a:prstGeom>
        </p:spPr>
        <p:txBody>
          <a:bodyPr anchor="t" anchorCtr="0">
            <a:noAutofit/>
          </a:bodyPr>
          <a:lstStyle>
            <a:lvl1pPr>
              <a:lnSpc>
                <a:spcPts val="1320"/>
              </a:lnSpc>
              <a:defRPr sz="1350" b="0" i="0" cap="none" baseline="0">
                <a:solidFill>
                  <a:schemeClr val="bg2"/>
                </a:solidFill>
                <a:latin typeface="Arial" panose="020B0604020202020204" pitchFamily="34" charset="0"/>
                <a:ea typeface="Arial" panose="020B0604020202020204" pitchFamily="34" charset="0"/>
                <a:cs typeface="Arial" panose="020B0604020202020204" pitchFamily="34" charset="0"/>
              </a:defRPr>
            </a:lvl1pPr>
            <a:lvl2pPr>
              <a:lnSpc>
                <a:spcPts val="1320"/>
              </a:lnSpc>
              <a:defRPr sz="1350" b="0" i="0" cap="none" baseline="0">
                <a:solidFill>
                  <a:schemeClr val="bg2"/>
                </a:solidFill>
                <a:latin typeface="Arial" panose="020B0604020202020204" pitchFamily="34" charset="0"/>
                <a:ea typeface="Arial" panose="020B0604020202020204" pitchFamily="34" charset="0"/>
                <a:cs typeface="Arial" panose="020B0604020202020204" pitchFamily="34" charset="0"/>
              </a:defRPr>
            </a:lvl2pPr>
            <a:lvl3pPr>
              <a:lnSpc>
                <a:spcPts val="1320"/>
              </a:lnSpc>
              <a:defRPr sz="1350" b="0" i="0" cap="none" baseline="0">
                <a:solidFill>
                  <a:schemeClr val="bg2"/>
                </a:solidFill>
                <a:latin typeface="Arial" panose="020B0604020202020204" pitchFamily="34" charset="0"/>
                <a:ea typeface="Arial" panose="020B0604020202020204" pitchFamily="34" charset="0"/>
                <a:cs typeface="Arial" panose="020B0604020202020204" pitchFamily="34" charset="0"/>
              </a:defRPr>
            </a:lvl3pPr>
            <a:lvl4pPr>
              <a:lnSpc>
                <a:spcPts val="1320"/>
              </a:lnSpc>
              <a:defRPr sz="1350" b="0" i="0" cap="none" baseline="0">
                <a:solidFill>
                  <a:schemeClr val="bg2"/>
                </a:solidFill>
                <a:latin typeface="Arial" panose="020B0604020202020204" pitchFamily="34" charset="0"/>
                <a:ea typeface="Arial" panose="020B0604020202020204" pitchFamily="34" charset="0"/>
                <a:cs typeface="Arial" panose="020B0604020202020204" pitchFamily="34" charset="0"/>
              </a:defRPr>
            </a:lvl4pPr>
            <a:lvl5pPr>
              <a:lnSpc>
                <a:spcPts val="1320"/>
              </a:lnSpc>
              <a:defRPr sz="1350" b="0" i="0" cap="none" baseline="0">
                <a:solidFill>
                  <a:schemeClr val="bg2"/>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1011248"/>
            <a:ext cx="10683321" cy="1143000"/>
          </a:xfrm>
          <a:prstGeom prst="rect">
            <a:avLst/>
          </a:prstGeom>
        </p:spPr>
        <p:txBody>
          <a:bodyPr anchor="ctr" anchorCtr="0"/>
          <a:lstStyle>
            <a:lvl1pPr>
              <a:defRPr b="1" i="0" cap="none" baseline="0"/>
            </a:lvl1pPr>
          </a:lstStyle>
          <a:p>
            <a:r>
              <a:rPr lang="en-US" dirty="0"/>
              <a:t>Click to edit Master title style</a:t>
            </a:r>
          </a:p>
        </p:txBody>
      </p:sp>
      <p:sp>
        <p:nvSpPr>
          <p:cNvPr id="6" name="Content Placeholder 2"/>
          <p:cNvSpPr>
            <a:spLocks noGrp="1"/>
          </p:cNvSpPr>
          <p:nvPr>
            <p:ph idx="1"/>
          </p:nvPr>
        </p:nvSpPr>
        <p:spPr>
          <a:xfrm>
            <a:off x="970796" y="2154249"/>
            <a:ext cx="10683320" cy="482731"/>
          </a:xfrm>
          <a:prstGeom prst="rect">
            <a:avLst/>
          </a:prstGeom>
        </p:spPr>
        <p:txBody>
          <a:bodyPr>
            <a:noAutofit/>
          </a:bodyPr>
          <a:lstStyle>
            <a:lvl1pPr>
              <a:lnSpc>
                <a:spcPts val="1935"/>
              </a:lnSpc>
              <a:defRPr cap="none" baseline="0"/>
            </a:lvl1pPr>
          </a:lstStyle>
          <a:p>
            <a:pPr lvl="0"/>
            <a:r>
              <a:rPr lang="en-US" dirty="0"/>
              <a:t>Click to edit Master text styles</a:t>
            </a:r>
          </a:p>
        </p:txBody>
      </p:sp>
      <p:sp>
        <p:nvSpPr>
          <p:cNvPr id="7" name="Text Placeholder 15"/>
          <p:cNvSpPr>
            <a:spLocks noGrp="1"/>
          </p:cNvSpPr>
          <p:nvPr>
            <p:ph type="body" sz="quarter" idx="10"/>
          </p:nvPr>
        </p:nvSpPr>
        <p:spPr>
          <a:xfrm>
            <a:off x="970372" y="2617647"/>
            <a:ext cx="10683744" cy="3146425"/>
          </a:xfrm>
          <a:prstGeom prst="rect">
            <a:avLst/>
          </a:prstGeom>
        </p:spPr>
        <p:txBody>
          <a:bodyPr anchor="t" anchorCtr="0">
            <a:noAutofit/>
          </a:bodyPr>
          <a:lstStyle>
            <a:lvl1pPr>
              <a:lnSpc>
                <a:spcPts val="1320"/>
              </a:lnSpc>
              <a:defRPr sz="1350" b="0" i="0" cap="none" baseline="0">
                <a:solidFill>
                  <a:schemeClr val="bg2"/>
                </a:solidFill>
                <a:latin typeface="Arial" panose="020B0604020202020204" pitchFamily="34" charset="0"/>
                <a:ea typeface="Arial" panose="020B0604020202020204" pitchFamily="34" charset="0"/>
                <a:cs typeface="Arial" panose="020B0604020202020204" pitchFamily="34" charset="0"/>
              </a:defRPr>
            </a:lvl1pPr>
            <a:lvl2pPr>
              <a:lnSpc>
                <a:spcPts val="1320"/>
              </a:lnSpc>
              <a:defRPr sz="1350" b="0" i="0" cap="none" baseline="0">
                <a:solidFill>
                  <a:schemeClr val="bg2"/>
                </a:solidFill>
                <a:latin typeface="Arial" panose="020B0604020202020204" pitchFamily="34" charset="0"/>
                <a:ea typeface="Arial" panose="020B0604020202020204" pitchFamily="34" charset="0"/>
                <a:cs typeface="Arial" panose="020B0604020202020204" pitchFamily="34" charset="0"/>
              </a:defRPr>
            </a:lvl2pPr>
            <a:lvl3pPr>
              <a:lnSpc>
                <a:spcPts val="1320"/>
              </a:lnSpc>
              <a:defRPr sz="1350" b="0" i="0" cap="none" baseline="0">
                <a:solidFill>
                  <a:schemeClr val="bg2"/>
                </a:solidFill>
                <a:latin typeface="Arial" panose="020B0604020202020204" pitchFamily="34" charset="0"/>
                <a:ea typeface="Arial" panose="020B0604020202020204" pitchFamily="34" charset="0"/>
                <a:cs typeface="Arial" panose="020B0604020202020204" pitchFamily="34" charset="0"/>
              </a:defRPr>
            </a:lvl3pPr>
            <a:lvl4pPr>
              <a:lnSpc>
                <a:spcPts val="1320"/>
              </a:lnSpc>
              <a:defRPr sz="1350" b="0" i="0" cap="none" baseline="0">
                <a:solidFill>
                  <a:schemeClr val="bg2"/>
                </a:solidFill>
                <a:latin typeface="Arial" panose="020B0604020202020204" pitchFamily="34" charset="0"/>
                <a:ea typeface="Arial" panose="020B0604020202020204" pitchFamily="34" charset="0"/>
                <a:cs typeface="Arial" panose="020B0604020202020204" pitchFamily="34" charset="0"/>
              </a:defRPr>
            </a:lvl4pPr>
            <a:lvl5pPr>
              <a:lnSpc>
                <a:spcPts val="1320"/>
              </a:lnSpc>
              <a:defRPr sz="1350" b="0" i="0" cap="none" baseline="0">
                <a:solidFill>
                  <a:schemeClr val="bg2"/>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t="9088" b="13948"/>
          <a:stretch/>
        </p:blipFill>
        <p:spPr>
          <a:xfrm>
            <a:off x="0" y="-1"/>
            <a:ext cx="12192000" cy="6108193"/>
          </a:xfrm>
          <a:prstGeom prst="rect">
            <a:avLst/>
          </a:prstGeom>
        </p:spPr>
      </p:pic>
      <p:sp>
        <p:nvSpPr>
          <p:cNvPr id="5" name="Rectangle 4"/>
          <p:cNvSpPr/>
          <p:nvPr userDrawn="1"/>
        </p:nvSpPr>
        <p:spPr>
          <a:xfrm>
            <a:off x="0" y="5681710"/>
            <a:ext cx="12192000" cy="1176291"/>
          </a:xfrm>
          <a:prstGeom prst="rect">
            <a:avLst/>
          </a:prstGeom>
          <a:solidFill>
            <a:srgbClr val="232D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60615" y="6098807"/>
            <a:ext cx="1592272" cy="570695"/>
          </a:xfrm>
          <a:prstGeom prst="rect">
            <a:avLst/>
          </a:prstGeom>
        </p:spPr>
      </p:pic>
    </p:spTree>
    <p:extLst>
      <p:ext uri="{BB962C8B-B14F-4D97-AF65-F5344CB8AC3E}">
        <p14:creationId xmlns:p14="http://schemas.microsoft.com/office/powerpoint/2010/main" val="1419340759"/>
      </p:ext>
    </p:extLst>
  </p:cSld>
  <p:clrMap bg1="lt1" tx1="dk1" bg2="lt2" tx2="dk2" accent1="accent1" accent2="accent2" accent3="accent3" accent4="accent4" accent5="accent5" accent6="accent6" hlink="hlink" folHlink="folHlink"/>
  <p:sldLayoutIdLst>
    <p:sldLayoutId id="2147483735" r:id="rId1"/>
    <p:sldLayoutId id="2147483750" r:id="rId2"/>
  </p:sldLayoutIdLst>
  <p:hf hdr="0" ftr="0" dt="0"/>
  <p:txStyles>
    <p:titleStyle>
      <a:lvl1pPr algn="ctr" defTabSz="342900" rtl="0" eaLnBrk="1" latinLnBrk="0" hangingPunct="1">
        <a:lnSpc>
          <a:spcPts val="3960"/>
        </a:lnSpc>
        <a:spcBef>
          <a:spcPct val="0"/>
        </a:spcBef>
        <a:buNone/>
        <a:defRPr sz="4050" kern="1200" cap="all" baseline="0">
          <a:solidFill>
            <a:schemeClr val="bg2"/>
          </a:solidFill>
          <a:latin typeface="ITC Franklin Gothic Heavy"/>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E57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57200"/>
            <a:ext cx="12192000" cy="6400800"/>
          </a:xfrm>
          <a:prstGeom prst="rect">
            <a:avLst/>
          </a:prstGeom>
        </p:spPr>
      </p:pic>
      <p:sp>
        <p:nvSpPr>
          <p:cNvPr id="9" name="Text Placeholder 2"/>
          <p:cNvSpPr>
            <a:spLocks noGrp="1"/>
          </p:cNvSpPr>
          <p:nvPr>
            <p:ph type="body" idx="1"/>
          </p:nvPr>
        </p:nvSpPr>
        <p:spPr>
          <a:xfrm>
            <a:off x="970796" y="2154251"/>
            <a:ext cx="10361768"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0" name="Title Placeholder 1"/>
          <p:cNvSpPr>
            <a:spLocks noGrp="1"/>
          </p:cNvSpPr>
          <p:nvPr>
            <p:ph type="title"/>
          </p:nvPr>
        </p:nvSpPr>
        <p:spPr>
          <a:xfrm>
            <a:off x="970796" y="1011248"/>
            <a:ext cx="10361768" cy="1143000"/>
          </a:xfrm>
          <a:prstGeom prst="rect">
            <a:avLst/>
          </a:prstGeom>
        </p:spPr>
        <p:txBody>
          <a:bodyPr vert="horz" lIns="91440" tIns="45720" rIns="91440" bIns="45720" rtlCol="0" anchor="ctr">
            <a:noAutofit/>
          </a:bodyPr>
          <a:lstStyle/>
          <a:p>
            <a:r>
              <a:rPr lang="en-US" dirty="0"/>
              <a:t>Click to edit Master title style</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55544" y="6000529"/>
            <a:ext cx="1592272" cy="570695"/>
          </a:xfrm>
          <a:prstGeom prst="rect">
            <a:avLst/>
          </a:prstGeom>
        </p:spPr>
      </p:pic>
    </p:spTree>
    <p:extLst>
      <p:ext uri="{BB962C8B-B14F-4D97-AF65-F5344CB8AC3E}">
        <p14:creationId xmlns:p14="http://schemas.microsoft.com/office/powerpoint/2010/main" val="994106722"/>
      </p:ext>
    </p:extLst>
  </p:cSld>
  <p:clrMap bg1="lt1" tx1="dk1" bg2="lt2" tx2="dk2" accent1="accent1" accent2="accent2" accent3="accent3" accent4="accent4" accent5="accent5" accent6="accent6" hlink="hlink" folHlink="folHlink"/>
  <p:sldLayoutIdLst>
    <p:sldLayoutId id="2147483696" r:id="rId1"/>
    <p:sldLayoutId id="2147483697" r:id="rId2"/>
  </p:sldLayoutIdLst>
  <p:hf hdr="0" ftr="0" dt="0"/>
  <p:txStyles>
    <p:titleStyle>
      <a:lvl1pPr algn="l" defTabSz="342900" rtl="0" eaLnBrk="1" latinLnBrk="0" hangingPunct="1">
        <a:lnSpc>
          <a:spcPts val="3000"/>
        </a:lnSpc>
        <a:spcBef>
          <a:spcPct val="0"/>
        </a:spcBef>
        <a:buNone/>
        <a:defRPr sz="3000" b="1" i="0" kern="1200" cap="none" baseline="0">
          <a:solidFill>
            <a:schemeClr val="bg2"/>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chemeClr val="bg2"/>
          </a:solidFill>
          <a:latin typeface="Arial" panose="020B0604020202020204" pitchFamily="34" charset="0"/>
          <a:ea typeface="Arial" panose="020B0604020202020204" pitchFamily="34" charset="0"/>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232D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57200"/>
            <a:ext cx="12192000" cy="6400800"/>
          </a:xfrm>
          <a:prstGeom prst="rect">
            <a:avLst/>
          </a:prstGeom>
        </p:spPr>
      </p:pic>
      <p:sp>
        <p:nvSpPr>
          <p:cNvPr id="9" name="Text Placeholder 2"/>
          <p:cNvSpPr>
            <a:spLocks noGrp="1"/>
          </p:cNvSpPr>
          <p:nvPr>
            <p:ph type="body" idx="1"/>
          </p:nvPr>
        </p:nvSpPr>
        <p:spPr>
          <a:xfrm>
            <a:off x="970796" y="2154251"/>
            <a:ext cx="10361768"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0" name="Title Placeholder 1"/>
          <p:cNvSpPr>
            <a:spLocks noGrp="1"/>
          </p:cNvSpPr>
          <p:nvPr>
            <p:ph type="title"/>
          </p:nvPr>
        </p:nvSpPr>
        <p:spPr>
          <a:xfrm>
            <a:off x="970796" y="1011248"/>
            <a:ext cx="10361768" cy="1143000"/>
          </a:xfrm>
          <a:prstGeom prst="rect">
            <a:avLst/>
          </a:prstGeom>
        </p:spPr>
        <p:txBody>
          <a:bodyPr vert="horz" lIns="91440" tIns="45720" rIns="91440" bIns="45720" rtlCol="0" anchor="ctr">
            <a:noAutofit/>
          </a:bodyPr>
          <a:lstStyle/>
          <a:p>
            <a:r>
              <a:rPr lang="en-US" dirty="0"/>
              <a:t>Click to edit Master title style</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55544" y="6000529"/>
            <a:ext cx="1592272" cy="570695"/>
          </a:xfrm>
          <a:prstGeom prst="rect">
            <a:avLst/>
          </a:prstGeom>
        </p:spPr>
      </p:pic>
    </p:spTree>
    <p:extLst>
      <p:ext uri="{BB962C8B-B14F-4D97-AF65-F5344CB8AC3E}">
        <p14:creationId xmlns:p14="http://schemas.microsoft.com/office/powerpoint/2010/main" val="596483536"/>
      </p:ext>
    </p:extLst>
  </p:cSld>
  <p:clrMap bg1="lt1" tx1="dk1" bg2="lt2" tx2="dk2" accent1="accent1" accent2="accent2" accent3="accent3" accent4="accent4" accent5="accent5" accent6="accent6" hlink="hlink" folHlink="folHlink"/>
  <p:sldLayoutIdLst>
    <p:sldLayoutId id="2147483774" r:id="rId1"/>
    <p:sldLayoutId id="2147483775" r:id="rId2"/>
  </p:sldLayoutIdLst>
  <p:hf hdr="0" ftr="0" dt="0"/>
  <p:txStyles>
    <p:titleStyle>
      <a:lvl1pPr algn="l" defTabSz="342900" rtl="0" eaLnBrk="1" latinLnBrk="0" hangingPunct="1">
        <a:lnSpc>
          <a:spcPts val="3000"/>
        </a:lnSpc>
        <a:spcBef>
          <a:spcPct val="0"/>
        </a:spcBef>
        <a:buNone/>
        <a:defRPr sz="3000" b="1" i="0" kern="1200" cap="none" baseline="0">
          <a:solidFill>
            <a:schemeClr val="bg2"/>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chemeClr val="bg2"/>
          </a:solidFill>
          <a:latin typeface="Arial" panose="020B0604020202020204" pitchFamily="34" charset="0"/>
          <a:ea typeface="Arial" panose="020B0604020202020204" pitchFamily="34" charset="0"/>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E57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2956052"/>
            <a:ext cx="12192001" cy="3517900"/>
          </a:xfrm>
          <a:prstGeom prst="rect">
            <a:avLst/>
          </a:prstGeom>
        </p:spPr>
      </p:pic>
      <p:sp>
        <p:nvSpPr>
          <p:cNvPr id="8" name="Text Placeholder 2"/>
          <p:cNvSpPr>
            <a:spLocks noGrp="1"/>
          </p:cNvSpPr>
          <p:nvPr>
            <p:ph type="body" idx="1"/>
          </p:nvPr>
        </p:nvSpPr>
        <p:spPr>
          <a:xfrm>
            <a:off x="950808" y="2124271"/>
            <a:ext cx="10700848"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1" name="Title Placeholder 1"/>
          <p:cNvSpPr>
            <a:spLocks noGrp="1"/>
          </p:cNvSpPr>
          <p:nvPr>
            <p:ph type="title"/>
          </p:nvPr>
        </p:nvSpPr>
        <p:spPr>
          <a:xfrm>
            <a:off x="950808" y="981268"/>
            <a:ext cx="10700848" cy="1143000"/>
          </a:xfrm>
          <a:prstGeom prst="rect">
            <a:avLst/>
          </a:prstGeom>
        </p:spPr>
        <p:txBody>
          <a:bodyPr vert="horz" lIns="91440" tIns="45720" rIns="91440" bIns="45720" rtlCol="0" anchor="ctr">
            <a:noAutofit/>
          </a:bodyPr>
          <a:lstStyle/>
          <a:p>
            <a:r>
              <a:rPr lang="en-US" dirty="0"/>
              <a:t>Click to edit Master title style</a:t>
            </a:r>
          </a:p>
        </p:txBody>
      </p:sp>
      <p:sp>
        <p:nvSpPr>
          <p:cNvPr id="12" name="Rectangle 11"/>
          <p:cNvSpPr/>
          <p:nvPr userDrawn="1"/>
        </p:nvSpPr>
        <p:spPr>
          <a:xfrm>
            <a:off x="0" y="6473952"/>
            <a:ext cx="12192000" cy="384048"/>
          </a:xfrm>
          <a:prstGeom prst="rect">
            <a:avLst/>
          </a:prstGeom>
          <a:solidFill>
            <a:srgbClr val="232D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72059" y="5531632"/>
            <a:ext cx="1592272" cy="570695"/>
          </a:xfrm>
          <a:prstGeom prst="rect">
            <a:avLst/>
          </a:prstGeom>
        </p:spPr>
      </p:pic>
    </p:spTree>
    <p:extLst>
      <p:ext uri="{BB962C8B-B14F-4D97-AF65-F5344CB8AC3E}">
        <p14:creationId xmlns:p14="http://schemas.microsoft.com/office/powerpoint/2010/main" val="2124992114"/>
      </p:ext>
    </p:extLst>
  </p:cSld>
  <p:clrMap bg1="lt1" tx1="dk1" bg2="lt2" tx2="dk2" accent1="accent1" accent2="accent2" accent3="accent3" accent4="accent4" accent5="accent5" accent6="accent6" hlink="hlink" folHlink="folHlink"/>
  <p:sldLayoutIdLst>
    <p:sldLayoutId id="2147483756" r:id="rId1"/>
    <p:sldLayoutId id="2147483757" r:id="rId2"/>
  </p:sldLayoutIdLst>
  <p:hf hdr="0" ftr="0" dt="0"/>
  <p:txStyles>
    <p:titleStyle>
      <a:lvl1pPr algn="l" defTabSz="342900" rtl="0" eaLnBrk="1" latinLnBrk="0" hangingPunct="1">
        <a:lnSpc>
          <a:spcPts val="3000"/>
        </a:lnSpc>
        <a:spcBef>
          <a:spcPct val="0"/>
        </a:spcBef>
        <a:buNone/>
        <a:defRPr sz="3000" b="1" i="0" kern="1200" cap="none" baseline="0">
          <a:solidFill>
            <a:schemeClr val="bg2"/>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chemeClr val="bg2"/>
          </a:solidFill>
          <a:latin typeface="Arial" panose="020B0604020202020204" pitchFamily="34" charset="0"/>
          <a:ea typeface="Arial" panose="020B0604020202020204" pitchFamily="34" charset="0"/>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232D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2956052"/>
            <a:ext cx="12192001" cy="3517900"/>
          </a:xfrm>
          <a:prstGeom prst="rect">
            <a:avLst/>
          </a:prstGeom>
        </p:spPr>
      </p:pic>
      <p:sp>
        <p:nvSpPr>
          <p:cNvPr id="8" name="Text Placeholder 2"/>
          <p:cNvSpPr>
            <a:spLocks noGrp="1"/>
          </p:cNvSpPr>
          <p:nvPr>
            <p:ph type="body" idx="1"/>
          </p:nvPr>
        </p:nvSpPr>
        <p:spPr>
          <a:xfrm>
            <a:off x="950808" y="2124271"/>
            <a:ext cx="10700848"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1" name="Title Placeholder 1"/>
          <p:cNvSpPr>
            <a:spLocks noGrp="1"/>
          </p:cNvSpPr>
          <p:nvPr>
            <p:ph type="title"/>
          </p:nvPr>
        </p:nvSpPr>
        <p:spPr>
          <a:xfrm>
            <a:off x="950808" y="981268"/>
            <a:ext cx="10700848" cy="1143000"/>
          </a:xfrm>
          <a:prstGeom prst="rect">
            <a:avLst/>
          </a:prstGeom>
        </p:spPr>
        <p:txBody>
          <a:bodyPr vert="horz" lIns="91440" tIns="45720" rIns="91440" bIns="45720" rtlCol="0" anchor="ctr">
            <a:noAutofit/>
          </a:bodyPr>
          <a:lstStyle/>
          <a:p>
            <a:r>
              <a:rPr lang="en-US" dirty="0"/>
              <a:t>Click to edit Master title style</a:t>
            </a:r>
          </a:p>
        </p:txBody>
      </p:sp>
      <p:sp>
        <p:nvSpPr>
          <p:cNvPr id="12" name="Rectangle 11"/>
          <p:cNvSpPr/>
          <p:nvPr userDrawn="1"/>
        </p:nvSpPr>
        <p:spPr>
          <a:xfrm>
            <a:off x="0" y="6473952"/>
            <a:ext cx="12192000" cy="384048"/>
          </a:xfrm>
          <a:prstGeom prst="rect">
            <a:avLst/>
          </a:prstGeom>
          <a:solidFill>
            <a:srgbClr val="E57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72059" y="5531632"/>
            <a:ext cx="1592272" cy="570695"/>
          </a:xfrm>
          <a:prstGeom prst="rect">
            <a:avLst/>
          </a:prstGeom>
        </p:spPr>
      </p:pic>
    </p:spTree>
    <p:extLst>
      <p:ext uri="{BB962C8B-B14F-4D97-AF65-F5344CB8AC3E}">
        <p14:creationId xmlns:p14="http://schemas.microsoft.com/office/powerpoint/2010/main" val="63092251"/>
      </p:ext>
    </p:extLst>
  </p:cSld>
  <p:clrMap bg1="lt1" tx1="dk1" bg2="lt2" tx2="dk2" accent1="accent1" accent2="accent2" accent3="accent3" accent4="accent4" accent5="accent5" accent6="accent6" hlink="hlink" folHlink="folHlink"/>
  <p:sldLayoutIdLst>
    <p:sldLayoutId id="2147483778" r:id="rId1"/>
    <p:sldLayoutId id="2147483779" r:id="rId2"/>
  </p:sldLayoutIdLst>
  <p:hf hdr="0" ftr="0" dt="0"/>
  <p:txStyles>
    <p:titleStyle>
      <a:lvl1pPr algn="l" defTabSz="342900" rtl="0" eaLnBrk="1" latinLnBrk="0" hangingPunct="1">
        <a:lnSpc>
          <a:spcPts val="3000"/>
        </a:lnSpc>
        <a:spcBef>
          <a:spcPct val="0"/>
        </a:spcBef>
        <a:buNone/>
        <a:defRPr sz="3000" b="1" i="0" kern="1200" cap="none" baseline="0">
          <a:solidFill>
            <a:schemeClr val="bg2"/>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chemeClr val="bg2"/>
          </a:solidFill>
          <a:latin typeface="Arial" panose="020B0604020202020204" pitchFamily="34" charset="0"/>
          <a:ea typeface="Arial" panose="020B0604020202020204" pitchFamily="34" charset="0"/>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727452"/>
            <a:ext cx="12192000" cy="3746500"/>
          </a:xfrm>
          <a:prstGeom prst="rect">
            <a:avLst/>
          </a:prstGeom>
        </p:spPr>
      </p:pic>
      <p:sp>
        <p:nvSpPr>
          <p:cNvPr id="8" name="Text Placeholder 2"/>
          <p:cNvSpPr>
            <a:spLocks noGrp="1"/>
          </p:cNvSpPr>
          <p:nvPr>
            <p:ph type="body" idx="1"/>
          </p:nvPr>
        </p:nvSpPr>
        <p:spPr>
          <a:xfrm>
            <a:off x="950808" y="2124271"/>
            <a:ext cx="10700848"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1" name="Title Placeholder 1"/>
          <p:cNvSpPr>
            <a:spLocks noGrp="1"/>
          </p:cNvSpPr>
          <p:nvPr>
            <p:ph type="title"/>
          </p:nvPr>
        </p:nvSpPr>
        <p:spPr>
          <a:xfrm>
            <a:off x="950808" y="981268"/>
            <a:ext cx="10700848" cy="1143000"/>
          </a:xfrm>
          <a:prstGeom prst="rect">
            <a:avLst/>
          </a:prstGeom>
        </p:spPr>
        <p:txBody>
          <a:bodyPr vert="horz" lIns="91440" tIns="45720" rIns="91440" bIns="45720" rtlCol="0" anchor="ctr">
            <a:noAutofit/>
          </a:bodyPr>
          <a:lstStyle/>
          <a:p>
            <a:r>
              <a:rPr lang="en-US" dirty="0"/>
              <a:t>Click to edit Master title style</a:t>
            </a:r>
          </a:p>
        </p:txBody>
      </p:sp>
      <p:sp>
        <p:nvSpPr>
          <p:cNvPr id="12" name="Rectangle 11"/>
          <p:cNvSpPr/>
          <p:nvPr userDrawn="1"/>
        </p:nvSpPr>
        <p:spPr>
          <a:xfrm>
            <a:off x="0" y="6473952"/>
            <a:ext cx="12192000" cy="384048"/>
          </a:xfrm>
          <a:prstGeom prst="rect">
            <a:avLst/>
          </a:prstGeom>
          <a:solidFill>
            <a:srgbClr val="E57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75519" y="5532873"/>
            <a:ext cx="1585351" cy="568214"/>
          </a:xfrm>
          <a:prstGeom prst="rect">
            <a:avLst/>
          </a:prstGeom>
        </p:spPr>
      </p:pic>
    </p:spTree>
    <p:extLst>
      <p:ext uri="{BB962C8B-B14F-4D97-AF65-F5344CB8AC3E}">
        <p14:creationId xmlns:p14="http://schemas.microsoft.com/office/powerpoint/2010/main" val="1882150007"/>
      </p:ext>
    </p:extLst>
  </p:cSld>
  <p:clrMap bg1="lt1" tx1="dk1" bg2="lt2" tx2="dk2" accent1="accent1" accent2="accent2" accent3="accent3" accent4="accent4" accent5="accent5" accent6="accent6" hlink="hlink" folHlink="folHlink"/>
  <p:sldLayoutIdLst>
    <p:sldLayoutId id="2147483759" r:id="rId1"/>
    <p:sldLayoutId id="2147483760" r:id="rId2"/>
  </p:sldLayoutIdLst>
  <p:hf hdr="0" ftr="0" dt="0"/>
  <p:txStyles>
    <p:titleStyle>
      <a:lvl1pPr algn="l" defTabSz="342900" rtl="0" eaLnBrk="1" latinLnBrk="0" hangingPunct="1">
        <a:lnSpc>
          <a:spcPts val="3000"/>
        </a:lnSpc>
        <a:spcBef>
          <a:spcPct val="0"/>
        </a:spcBef>
        <a:buNone/>
        <a:defRPr sz="3000" b="1" i="0" kern="1200" cap="none" baseline="0">
          <a:solidFill>
            <a:srgbClr val="E57200"/>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rgbClr val="E57200"/>
          </a:solidFill>
          <a:latin typeface="Arial" panose="020B0604020202020204" pitchFamily="34" charset="0"/>
          <a:ea typeface="Arial" panose="020B0604020202020204" pitchFamily="34" charset="0"/>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727452"/>
            <a:ext cx="12192000" cy="3746500"/>
          </a:xfrm>
          <a:prstGeom prst="rect">
            <a:avLst/>
          </a:prstGeom>
        </p:spPr>
      </p:pic>
      <p:sp>
        <p:nvSpPr>
          <p:cNvPr id="8" name="Text Placeholder 2"/>
          <p:cNvSpPr>
            <a:spLocks noGrp="1"/>
          </p:cNvSpPr>
          <p:nvPr>
            <p:ph type="body" idx="1"/>
          </p:nvPr>
        </p:nvSpPr>
        <p:spPr>
          <a:xfrm>
            <a:off x="950808" y="2124271"/>
            <a:ext cx="10700848"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1" name="Title Placeholder 1"/>
          <p:cNvSpPr>
            <a:spLocks noGrp="1"/>
          </p:cNvSpPr>
          <p:nvPr>
            <p:ph type="title"/>
          </p:nvPr>
        </p:nvSpPr>
        <p:spPr>
          <a:xfrm>
            <a:off x="950808" y="981268"/>
            <a:ext cx="10700848" cy="1143000"/>
          </a:xfrm>
          <a:prstGeom prst="rect">
            <a:avLst/>
          </a:prstGeom>
        </p:spPr>
        <p:txBody>
          <a:bodyPr vert="horz" lIns="91440" tIns="45720" rIns="91440" bIns="45720" rtlCol="0" anchor="ctr">
            <a:noAutofit/>
          </a:bodyPr>
          <a:lstStyle/>
          <a:p>
            <a:r>
              <a:rPr lang="en-US" dirty="0"/>
              <a:t>Click to edit Master title style</a:t>
            </a:r>
          </a:p>
        </p:txBody>
      </p:sp>
      <p:sp>
        <p:nvSpPr>
          <p:cNvPr id="12" name="Rectangle 11"/>
          <p:cNvSpPr/>
          <p:nvPr userDrawn="1"/>
        </p:nvSpPr>
        <p:spPr>
          <a:xfrm>
            <a:off x="0" y="6473952"/>
            <a:ext cx="12192000" cy="384048"/>
          </a:xfrm>
          <a:prstGeom prst="rect">
            <a:avLst/>
          </a:prstGeom>
          <a:solidFill>
            <a:srgbClr val="232D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75519" y="5532873"/>
            <a:ext cx="1585351" cy="568214"/>
          </a:xfrm>
          <a:prstGeom prst="rect">
            <a:avLst/>
          </a:prstGeom>
        </p:spPr>
      </p:pic>
    </p:spTree>
    <p:extLst>
      <p:ext uri="{BB962C8B-B14F-4D97-AF65-F5344CB8AC3E}">
        <p14:creationId xmlns:p14="http://schemas.microsoft.com/office/powerpoint/2010/main" val="574205282"/>
      </p:ext>
    </p:extLst>
  </p:cSld>
  <p:clrMap bg1="lt1" tx1="dk1" bg2="lt2" tx2="dk2" accent1="accent1" accent2="accent2" accent3="accent3" accent4="accent4" accent5="accent5" accent6="accent6" hlink="hlink" folHlink="folHlink"/>
  <p:sldLayoutIdLst>
    <p:sldLayoutId id="2147483781" r:id="rId1"/>
    <p:sldLayoutId id="2147483782" r:id="rId2"/>
  </p:sldLayoutIdLst>
  <p:hf hdr="0" ftr="0" dt="0"/>
  <p:txStyles>
    <p:titleStyle>
      <a:lvl1pPr algn="l" defTabSz="342900" rtl="0" eaLnBrk="1" latinLnBrk="0" hangingPunct="1">
        <a:lnSpc>
          <a:spcPts val="3000"/>
        </a:lnSpc>
        <a:spcBef>
          <a:spcPct val="0"/>
        </a:spcBef>
        <a:buNone/>
        <a:defRPr sz="3000" b="1" i="0" kern="1200" cap="none" baseline="0">
          <a:solidFill>
            <a:srgbClr val="E57200"/>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rgbClr val="E57200"/>
          </a:solidFill>
          <a:latin typeface="Arial" panose="020B0604020202020204" pitchFamily="34" charset="0"/>
          <a:ea typeface="Arial" panose="020B0604020202020204" pitchFamily="34" charset="0"/>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t="13639" r="66667"/>
          <a:stretch/>
        </p:blipFill>
        <p:spPr>
          <a:xfrm>
            <a:off x="9144000" y="0"/>
            <a:ext cx="3048000" cy="5922622"/>
          </a:xfrm>
          <a:prstGeom prst="rect">
            <a:avLst/>
          </a:prstGeom>
          <a:effectLst/>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p:spPr>
      </p:pic>
      <p:sp>
        <p:nvSpPr>
          <p:cNvPr id="8" name="Text Placeholder 2"/>
          <p:cNvSpPr>
            <a:spLocks noGrp="1"/>
          </p:cNvSpPr>
          <p:nvPr>
            <p:ph type="body" idx="1"/>
          </p:nvPr>
        </p:nvSpPr>
        <p:spPr>
          <a:xfrm>
            <a:off x="950808" y="2124271"/>
            <a:ext cx="10700848"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1" name="Title Placeholder 1"/>
          <p:cNvSpPr>
            <a:spLocks noGrp="1"/>
          </p:cNvSpPr>
          <p:nvPr>
            <p:ph type="title"/>
          </p:nvPr>
        </p:nvSpPr>
        <p:spPr>
          <a:xfrm>
            <a:off x="950808" y="981268"/>
            <a:ext cx="10700848" cy="1143000"/>
          </a:xfrm>
          <a:prstGeom prst="rect">
            <a:avLst/>
          </a:prstGeom>
        </p:spPr>
        <p:txBody>
          <a:bodyPr vert="horz" lIns="91440" tIns="45720" rIns="91440" bIns="45720" rtlCol="0" anchor="ctr">
            <a:noAutofit/>
          </a:bodyPr>
          <a:lstStyle/>
          <a:p>
            <a:r>
              <a:rPr lang="en-US" dirty="0"/>
              <a:t>Click to edit Master title style</a:t>
            </a:r>
          </a:p>
        </p:txBody>
      </p:sp>
      <p:sp>
        <p:nvSpPr>
          <p:cNvPr id="12" name="Rectangle 11"/>
          <p:cNvSpPr/>
          <p:nvPr userDrawn="1"/>
        </p:nvSpPr>
        <p:spPr>
          <a:xfrm>
            <a:off x="0" y="6473952"/>
            <a:ext cx="12192000" cy="384048"/>
          </a:xfrm>
          <a:prstGeom prst="rect">
            <a:avLst/>
          </a:prstGeom>
          <a:solidFill>
            <a:srgbClr val="E57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75519" y="5532872"/>
            <a:ext cx="1585351" cy="568214"/>
          </a:xfrm>
          <a:prstGeom prst="rect">
            <a:avLst/>
          </a:prstGeom>
        </p:spPr>
      </p:pic>
    </p:spTree>
    <p:extLst>
      <p:ext uri="{BB962C8B-B14F-4D97-AF65-F5344CB8AC3E}">
        <p14:creationId xmlns:p14="http://schemas.microsoft.com/office/powerpoint/2010/main" val="1583570280"/>
      </p:ext>
    </p:extLst>
  </p:cSld>
  <p:clrMap bg1="lt1" tx1="dk1" bg2="lt2" tx2="dk2" accent1="accent1" accent2="accent2" accent3="accent3" accent4="accent4" accent5="accent5" accent6="accent6" hlink="hlink" folHlink="folHlink"/>
  <p:sldLayoutIdLst>
    <p:sldLayoutId id="2147483768" r:id="rId1"/>
    <p:sldLayoutId id="2147483769" r:id="rId2"/>
  </p:sldLayoutIdLst>
  <p:hf hdr="0" ftr="0" dt="0"/>
  <p:txStyles>
    <p:titleStyle>
      <a:lvl1pPr algn="l" defTabSz="342900" rtl="0" eaLnBrk="1" latinLnBrk="0" hangingPunct="1">
        <a:lnSpc>
          <a:spcPts val="3000"/>
        </a:lnSpc>
        <a:spcBef>
          <a:spcPct val="0"/>
        </a:spcBef>
        <a:buNone/>
        <a:defRPr sz="3000" b="1" i="0" kern="1200" cap="none" baseline="0">
          <a:solidFill>
            <a:srgbClr val="E57200"/>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rgbClr val="E57200"/>
          </a:solidFill>
          <a:latin typeface="Arial" panose="020B0604020202020204" pitchFamily="34" charset="0"/>
          <a:ea typeface="Arial" panose="020B0604020202020204" pitchFamily="34" charset="0"/>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t="13639" r="66667"/>
          <a:stretch/>
        </p:blipFill>
        <p:spPr>
          <a:xfrm>
            <a:off x="9144000" y="0"/>
            <a:ext cx="3048000" cy="5922622"/>
          </a:xfrm>
          <a:prstGeom prst="rect">
            <a:avLst/>
          </a:prstGeom>
          <a:effectLst/>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p:spPr>
      </p:pic>
      <p:sp>
        <p:nvSpPr>
          <p:cNvPr id="8" name="Text Placeholder 2"/>
          <p:cNvSpPr>
            <a:spLocks noGrp="1"/>
          </p:cNvSpPr>
          <p:nvPr>
            <p:ph type="body" idx="1"/>
          </p:nvPr>
        </p:nvSpPr>
        <p:spPr>
          <a:xfrm>
            <a:off x="950808" y="2124271"/>
            <a:ext cx="10700848"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1" name="Title Placeholder 1"/>
          <p:cNvSpPr>
            <a:spLocks noGrp="1"/>
          </p:cNvSpPr>
          <p:nvPr>
            <p:ph type="title"/>
          </p:nvPr>
        </p:nvSpPr>
        <p:spPr>
          <a:xfrm>
            <a:off x="950808" y="981268"/>
            <a:ext cx="10700848" cy="1143000"/>
          </a:xfrm>
          <a:prstGeom prst="rect">
            <a:avLst/>
          </a:prstGeom>
        </p:spPr>
        <p:txBody>
          <a:bodyPr vert="horz" lIns="91440" tIns="45720" rIns="91440" bIns="45720" rtlCol="0" anchor="ctr">
            <a:noAutofit/>
          </a:bodyPr>
          <a:lstStyle/>
          <a:p>
            <a:r>
              <a:rPr lang="en-US" dirty="0"/>
              <a:t>Click to edit Master title style</a:t>
            </a:r>
          </a:p>
        </p:txBody>
      </p:sp>
      <p:sp>
        <p:nvSpPr>
          <p:cNvPr id="12" name="Rectangle 11"/>
          <p:cNvSpPr/>
          <p:nvPr userDrawn="1"/>
        </p:nvSpPr>
        <p:spPr>
          <a:xfrm>
            <a:off x="0" y="6473952"/>
            <a:ext cx="12192000" cy="384048"/>
          </a:xfrm>
          <a:prstGeom prst="rect">
            <a:avLst/>
          </a:prstGeom>
          <a:solidFill>
            <a:srgbClr val="232D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75519" y="5532872"/>
            <a:ext cx="1585351" cy="568214"/>
          </a:xfrm>
          <a:prstGeom prst="rect">
            <a:avLst/>
          </a:prstGeom>
        </p:spPr>
      </p:pic>
    </p:spTree>
    <p:extLst>
      <p:ext uri="{BB962C8B-B14F-4D97-AF65-F5344CB8AC3E}">
        <p14:creationId xmlns:p14="http://schemas.microsoft.com/office/powerpoint/2010/main" val="1747206484"/>
      </p:ext>
    </p:extLst>
  </p:cSld>
  <p:clrMap bg1="lt1" tx1="dk1" bg2="lt2" tx2="dk2" accent1="accent1" accent2="accent2" accent3="accent3" accent4="accent4" accent5="accent5" accent6="accent6" hlink="hlink" folHlink="folHlink"/>
  <p:sldLayoutIdLst>
    <p:sldLayoutId id="2147483784" r:id="rId1"/>
    <p:sldLayoutId id="2147483785" r:id="rId2"/>
  </p:sldLayoutIdLst>
  <p:hf hdr="0" ftr="0" dt="0"/>
  <p:txStyles>
    <p:titleStyle>
      <a:lvl1pPr algn="l" defTabSz="342900" rtl="0" eaLnBrk="1" latinLnBrk="0" hangingPunct="1">
        <a:lnSpc>
          <a:spcPts val="3000"/>
        </a:lnSpc>
        <a:spcBef>
          <a:spcPct val="0"/>
        </a:spcBef>
        <a:buNone/>
        <a:defRPr sz="3000" b="1" i="0" kern="1200" cap="none" baseline="0">
          <a:solidFill>
            <a:srgbClr val="E57200"/>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rgbClr val="E57200"/>
          </a:solidFill>
          <a:latin typeface="Arial" panose="020B0604020202020204" pitchFamily="34" charset="0"/>
          <a:ea typeface="Arial" panose="020B0604020202020204" pitchFamily="34" charset="0"/>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7F3E1F-A85C-4BAB-8093-1D777E02105C}"/>
              </a:ext>
            </a:extLst>
          </p:cNvPr>
          <p:cNvSpPr txBox="1">
            <a:spLocks/>
          </p:cNvSpPr>
          <p:nvPr/>
        </p:nvSpPr>
        <p:spPr>
          <a:xfrm>
            <a:off x="482321" y="2170695"/>
            <a:ext cx="11213960" cy="1143000"/>
          </a:xfrm>
          <a:prstGeom prst="rect">
            <a:avLst/>
          </a:prstGeom>
        </p:spPr>
        <p:txBody>
          <a:bodyPr/>
          <a:lstStyle>
            <a:lvl1pPr algn="l" defTabSz="342900" rtl="0" eaLnBrk="1" latinLnBrk="0" hangingPunct="1">
              <a:lnSpc>
                <a:spcPts val="3000"/>
              </a:lnSpc>
              <a:spcBef>
                <a:spcPct val="0"/>
              </a:spcBef>
              <a:buNone/>
              <a:defRPr sz="3000" b="1" i="0" kern="1200" cap="none" baseline="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3600" b="0" dirty="0">
                <a:latin typeface="Franklin Gothic Medium Cond" panose="020B0606030402020204" pitchFamily="34" charset="0"/>
              </a:rPr>
              <a:t>Patient Philanthropy | Faculty Partnerships</a:t>
            </a:r>
          </a:p>
        </p:txBody>
      </p:sp>
      <p:sp>
        <p:nvSpPr>
          <p:cNvPr id="4" name="Content Placeholder 2">
            <a:extLst>
              <a:ext uri="{FF2B5EF4-FFF2-40B4-BE49-F238E27FC236}">
                <a16:creationId xmlns:a16="http://schemas.microsoft.com/office/drawing/2014/main" id="{03F2AF8D-CE9D-40F5-B9C3-142F229D7318}"/>
              </a:ext>
            </a:extLst>
          </p:cNvPr>
          <p:cNvSpPr txBox="1">
            <a:spLocks/>
          </p:cNvSpPr>
          <p:nvPr/>
        </p:nvSpPr>
        <p:spPr>
          <a:xfrm>
            <a:off x="495719" y="2742195"/>
            <a:ext cx="11200562" cy="830997"/>
          </a:xfrm>
          <a:prstGeom prst="rect">
            <a:avLst/>
          </a:prstGeom>
        </p:spPr>
        <p:txBody>
          <a:bodyPr/>
          <a:lstStyle>
            <a:lvl1pPr marL="0" indent="0" algn="l" defTabSz="342900" rtl="0" eaLnBrk="1" latinLnBrk="0" hangingPunct="1">
              <a:spcBef>
                <a:spcPct val="20000"/>
              </a:spcBef>
              <a:buFontTx/>
              <a:buNone/>
              <a:defRPr sz="1800" b="1" i="0" kern="1200" cap="none" baseline="0">
                <a:solidFill>
                  <a:schemeClr val="bg2"/>
                </a:solidFill>
                <a:latin typeface="Arial" panose="020B0604020202020204" pitchFamily="34" charset="0"/>
                <a:ea typeface="Arial" panose="020B0604020202020204" pitchFamily="34" charset="0"/>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a:r>
              <a:rPr lang="en-US" sz="2800" b="0" dirty="0">
                <a:solidFill>
                  <a:srgbClr val="E57200"/>
                </a:solidFill>
                <a:latin typeface="Franklin Gothic Medium Cond" panose="020B0606030402020204" pitchFamily="34" charset="0"/>
              </a:rPr>
              <a:t>Department of Urology</a:t>
            </a:r>
          </a:p>
          <a:p>
            <a:pPr algn="ctr"/>
            <a:r>
              <a:rPr lang="en-US" sz="2800" b="0" dirty="0">
                <a:solidFill>
                  <a:srgbClr val="E57200"/>
                </a:solidFill>
                <a:latin typeface="Franklin Gothic Medium Cond" panose="020B0606030402020204" pitchFamily="34" charset="0"/>
              </a:rPr>
              <a:t>February 21, 2024</a:t>
            </a:r>
          </a:p>
          <a:p>
            <a:pPr algn="ctr"/>
            <a:endParaRPr lang="en-US" sz="2800" b="0" dirty="0">
              <a:solidFill>
                <a:srgbClr val="E57200"/>
              </a:solidFill>
              <a:latin typeface="Franklin Gothic Medium Cond" panose="020B0606030402020204" pitchFamily="34" charset="0"/>
            </a:endParaRPr>
          </a:p>
        </p:txBody>
      </p:sp>
      <p:sp>
        <p:nvSpPr>
          <p:cNvPr id="5" name="Rectangle 4">
            <a:extLst>
              <a:ext uri="{FF2B5EF4-FFF2-40B4-BE49-F238E27FC236}">
                <a16:creationId xmlns:a16="http://schemas.microsoft.com/office/drawing/2014/main" id="{0A60822D-52A3-4F34-B6F2-98CEAAE33587}"/>
              </a:ext>
            </a:extLst>
          </p:cNvPr>
          <p:cNvSpPr/>
          <p:nvPr/>
        </p:nvSpPr>
        <p:spPr>
          <a:xfrm>
            <a:off x="8895933" y="5449147"/>
            <a:ext cx="2660793" cy="830997"/>
          </a:xfrm>
          <a:prstGeom prst="rect">
            <a:avLst/>
          </a:prstGeom>
          <a:ln>
            <a:solidFill>
              <a:srgbClr val="E57200"/>
            </a:solidFill>
          </a:ln>
        </p:spPr>
        <p:txBody>
          <a:bodyPr wrap="none">
            <a:spAutoFit/>
          </a:bodyPr>
          <a:lstStyle/>
          <a:p>
            <a:r>
              <a:rPr lang="en-US" sz="1200" dirty="0">
                <a:solidFill>
                  <a:schemeClr val="accent6"/>
                </a:solidFill>
                <a:latin typeface="Arial" panose="020B0604020202020204" pitchFamily="34" charset="0"/>
                <a:cs typeface="Arial" panose="020B0604020202020204" pitchFamily="34" charset="0"/>
              </a:rPr>
              <a:t>Ashley Hanel </a:t>
            </a:r>
            <a:endParaRPr lang="en-US" sz="1200" dirty="0">
              <a:solidFill>
                <a:schemeClr val="tx2"/>
              </a:solidFill>
              <a:latin typeface="Arial" panose="020B0604020202020204" pitchFamily="34" charset="0"/>
              <a:cs typeface="Arial" panose="020B0604020202020204" pitchFamily="34" charset="0"/>
            </a:endParaRPr>
          </a:p>
          <a:p>
            <a:r>
              <a:rPr lang="en-US" sz="1200" dirty="0">
                <a:solidFill>
                  <a:schemeClr val="accent6"/>
                </a:solidFill>
                <a:latin typeface="Franklin Gothic Medium Cond" panose="020B0606030402020204" pitchFamily="34" charset="0"/>
                <a:cs typeface="Arial" panose="020B0604020202020204" pitchFamily="34" charset="0"/>
              </a:rPr>
              <a:t>Senior Associate Director, Cancer Programs</a:t>
            </a:r>
          </a:p>
          <a:p>
            <a:r>
              <a:rPr lang="en-US" sz="1200" dirty="0">
                <a:solidFill>
                  <a:schemeClr val="accent6"/>
                </a:solidFill>
                <a:latin typeface="Franklin Gothic Medium Cond" panose="020B0606030402020204" pitchFamily="34" charset="0"/>
                <a:cs typeface="Arial" panose="020B0604020202020204" pitchFamily="34" charset="0"/>
              </a:rPr>
              <a:t>ahanel@virginia.edu </a:t>
            </a:r>
          </a:p>
          <a:p>
            <a:r>
              <a:rPr lang="en-US" sz="1200" dirty="0">
                <a:solidFill>
                  <a:schemeClr val="accent6"/>
                </a:solidFill>
                <a:latin typeface="Franklin Gothic Medium Cond" panose="020B0606030402020204" pitchFamily="34" charset="0"/>
                <a:cs typeface="Arial" panose="020B0604020202020204" pitchFamily="34" charset="0"/>
              </a:rPr>
              <a:t>(c) 704-796-2608</a:t>
            </a:r>
            <a:endParaRPr lang="en-US" sz="1200" dirty="0">
              <a:solidFill>
                <a:schemeClr val="accent6"/>
              </a:solidFill>
              <a:latin typeface="Franklin Gothic Medium Cond" panose="020B0606030402020204" pitchFamily="34" charset="0"/>
            </a:endParaRPr>
          </a:p>
        </p:txBody>
      </p:sp>
      <p:sp>
        <p:nvSpPr>
          <p:cNvPr id="6" name="TextBox 5">
            <a:extLst>
              <a:ext uri="{FF2B5EF4-FFF2-40B4-BE49-F238E27FC236}">
                <a16:creationId xmlns:a16="http://schemas.microsoft.com/office/drawing/2014/main" id="{E232DDC2-0756-4FB0-B638-C5D57CA0283A}"/>
              </a:ext>
            </a:extLst>
          </p:cNvPr>
          <p:cNvSpPr txBox="1"/>
          <p:nvPr/>
        </p:nvSpPr>
        <p:spPr>
          <a:xfrm>
            <a:off x="11696281" y="6478656"/>
            <a:ext cx="281354" cy="246221"/>
          </a:xfrm>
          <a:prstGeom prst="rect">
            <a:avLst/>
          </a:prstGeom>
          <a:noFill/>
        </p:spPr>
        <p:txBody>
          <a:bodyPr wrap="square" rtlCol="0">
            <a:spAutoFit/>
          </a:bodyPr>
          <a:lstStyle/>
          <a:p>
            <a:r>
              <a:rPr lang="en-US" sz="1000" dirty="0">
                <a:solidFill>
                  <a:schemeClr val="tx2"/>
                </a:solidFill>
              </a:rPr>
              <a:t>1</a:t>
            </a:r>
          </a:p>
        </p:txBody>
      </p:sp>
    </p:spTree>
    <p:extLst>
      <p:ext uri="{BB962C8B-B14F-4D97-AF65-F5344CB8AC3E}">
        <p14:creationId xmlns:p14="http://schemas.microsoft.com/office/powerpoint/2010/main" val="2489531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7B28F55-24E6-4E8E-A1DD-38BB0305061C}"/>
              </a:ext>
            </a:extLst>
          </p:cNvPr>
          <p:cNvSpPr txBox="1">
            <a:spLocks/>
          </p:cNvSpPr>
          <p:nvPr/>
        </p:nvSpPr>
        <p:spPr>
          <a:xfrm>
            <a:off x="948704" y="1665507"/>
            <a:ext cx="5936918" cy="1228416"/>
          </a:xfrm>
          <a:prstGeom prst="rect">
            <a:avLst/>
          </a:prstGeom>
        </p:spPr>
        <p:txBody>
          <a:bodyPr/>
          <a:lstStyle>
            <a:lvl1pPr marL="0" indent="0" algn="l" defTabSz="342900" rtl="0" eaLnBrk="1" latinLnBrk="0" hangingPunct="1">
              <a:spcBef>
                <a:spcPct val="20000"/>
              </a:spcBef>
              <a:buFontTx/>
              <a:buNone/>
              <a:defRPr sz="1800" b="1" i="0" kern="1200" cap="none" baseline="0">
                <a:solidFill>
                  <a:schemeClr val="bg2"/>
                </a:solidFill>
                <a:latin typeface="Arial" panose="020B0604020202020204" pitchFamily="34" charset="0"/>
                <a:ea typeface="Arial" panose="020B0604020202020204" pitchFamily="34" charset="0"/>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a:r>
              <a:rPr lang="en-US" sz="4000" b="0" baseline="30000" dirty="0">
                <a:solidFill>
                  <a:srgbClr val="E57200"/>
                </a:solidFill>
                <a:effectLst/>
                <a:latin typeface="Arial" panose="020B0604020202020204" pitchFamily="34" charset="0"/>
                <a:ea typeface="Calibri" panose="020F0502020204030204" pitchFamily="34" charset="0"/>
                <a:cs typeface="Arial" panose="020B0604020202020204" pitchFamily="34" charset="0"/>
              </a:rPr>
              <a:t>Ashley Hanel, M.A.</a:t>
            </a:r>
            <a:endParaRPr lang="en-US" sz="40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r>
              <a:rPr lang="en-US" b="0" dirty="0">
                <a:solidFill>
                  <a:schemeClr val="accent6"/>
                </a:solidFill>
                <a:latin typeface="Arial" panose="020B0604020202020204" pitchFamily="34" charset="0"/>
                <a:cs typeface="Arial" panose="020B0604020202020204" pitchFamily="34" charset="0"/>
              </a:rPr>
              <a:t>Senior Associate Director, Cancer Programs</a:t>
            </a:r>
          </a:p>
          <a:p>
            <a:pPr algn="ctr"/>
            <a:r>
              <a:rPr lang="en-US" b="0" dirty="0">
                <a:solidFill>
                  <a:schemeClr val="accent6"/>
                </a:solidFill>
              </a:rPr>
              <a:t>Focus areas: Hem/Onc and Urology</a:t>
            </a:r>
            <a:endParaRPr lang="en-US" b="0" dirty="0">
              <a:solidFill>
                <a:schemeClr val="accent6"/>
              </a:solidFill>
              <a:latin typeface="Arial" panose="020B0604020202020204" pitchFamily="34" charset="0"/>
              <a:cs typeface="Arial" panose="020B0604020202020204" pitchFamily="34" charset="0"/>
            </a:endParaRPr>
          </a:p>
          <a:p>
            <a:pPr algn="ctr"/>
            <a:endParaRPr lang="en-US" sz="2000" dirty="0">
              <a:solidFill>
                <a:schemeClr val="tx1"/>
              </a:solidFill>
              <a:latin typeface="Arial" panose="020B0604020202020204" pitchFamily="34" charset="0"/>
              <a:cs typeface="Arial" panose="020B0604020202020204" pitchFamily="34" charset="0"/>
            </a:endParaRPr>
          </a:p>
          <a:p>
            <a:pPr algn="ctr"/>
            <a:endParaRPr lang="en-US" sz="2000" b="0" dirty="0">
              <a:solidFill>
                <a:srgbClr val="E57200"/>
              </a:solidFill>
            </a:endParaRPr>
          </a:p>
        </p:txBody>
      </p:sp>
      <p:sp>
        <p:nvSpPr>
          <p:cNvPr id="4" name="Rectangle 2">
            <a:extLst>
              <a:ext uri="{FF2B5EF4-FFF2-40B4-BE49-F238E27FC236}">
                <a16:creationId xmlns:a16="http://schemas.microsoft.com/office/drawing/2014/main" id="{461E04BC-FAD5-4336-AE98-14585FE2FB7C}"/>
              </a:ext>
            </a:extLst>
          </p:cNvPr>
          <p:cNvSpPr>
            <a:spLocks noChangeArrowheads="1"/>
          </p:cNvSpPr>
          <p:nvPr/>
        </p:nvSpPr>
        <p:spPr bwMode="auto">
          <a:xfrm>
            <a:off x="623887" y="2602523"/>
            <a:ext cx="10961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F1010E7D-2A01-4E52-BCC8-4FD5E3B2C142}"/>
              </a:ext>
            </a:extLst>
          </p:cNvPr>
          <p:cNvSpPr>
            <a:spLocks noChangeArrowheads="1"/>
          </p:cNvSpPr>
          <p:nvPr/>
        </p:nvSpPr>
        <p:spPr bwMode="auto">
          <a:xfrm>
            <a:off x="777073" y="3056872"/>
            <a:ext cx="10620218" cy="300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solidFill>
                  <a:schemeClr val="tx2"/>
                </a:solidFill>
                <a:effectLst/>
                <a:latin typeface="Arial" panose="020B0604020202020204" pitchFamily="34" charset="0"/>
                <a:ea typeface="Calibri" panose="020F0502020204030204" pitchFamily="34" charset="0"/>
                <a:cs typeface="Arial" panose="020B0604020202020204" pitchFamily="34" charset="0"/>
              </a:rPr>
              <a:t>Ashley joined the UVA Cancer Program’s team </a:t>
            </a:r>
            <a:r>
              <a:rPr lang="en-US" altLang="en-US" sz="1600" dirty="0">
                <a:solidFill>
                  <a:schemeClr val="tx2"/>
                </a:solidFill>
                <a:latin typeface="Arial" panose="020B0604020202020204" pitchFamily="34" charset="0"/>
                <a:ea typeface="Calibri" panose="020F0502020204030204" pitchFamily="34" charset="0"/>
                <a:cs typeface="Arial" panose="020B0604020202020204" pitchFamily="34" charset="0"/>
              </a:rPr>
              <a:t>in 2022 </a:t>
            </a:r>
            <a:r>
              <a:rPr kumimoji="0" lang="en-US" altLang="en-US" sz="1600" b="0" i="0" u="none" strike="noStrike" cap="none" normalizeH="0" baseline="0" dirty="0">
                <a:ln>
                  <a:noFill/>
                </a:ln>
                <a:solidFill>
                  <a:schemeClr val="tx2"/>
                </a:solidFill>
                <a:effectLst/>
                <a:latin typeface="Arial" panose="020B0604020202020204" pitchFamily="34" charset="0"/>
                <a:ea typeface="Calibri" panose="020F0502020204030204" pitchFamily="34" charset="0"/>
                <a:cs typeface="Arial" panose="020B0604020202020204" pitchFamily="34" charset="0"/>
              </a:rPr>
              <a:t>from Virginia Commonwealth University, where she worked with Major and </a:t>
            </a:r>
            <a:r>
              <a:rPr lang="en-US" altLang="en-US" sz="1600" dirty="0">
                <a:solidFill>
                  <a:schemeClr val="tx2"/>
                </a:solidFill>
                <a:latin typeface="Arial" panose="020B0604020202020204" pitchFamily="34" charset="0"/>
                <a:ea typeface="Calibri" panose="020F0502020204030204" pitchFamily="34" charset="0"/>
                <a:cs typeface="Arial" panose="020B0604020202020204" pitchFamily="34" charset="0"/>
              </a:rPr>
              <a:t>Planned</a:t>
            </a:r>
            <a:r>
              <a:rPr kumimoji="0" lang="en-US" altLang="en-US" sz="1600" b="0" i="0" u="none" strike="noStrike" cap="none" normalizeH="0" baseline="0" dirty="0">
                <a:ln>
                  <a:noFill/>
                </a:ln>
                <a:solidFill>
                  <a:schemeClr val="tx2"/>
                </a:solidFill>
                <a:effectLst/>
                <a:latin typeface="Arial" panose="020B0604020202020204" pitchFamily="34" charset="0"/>
                <a:ea typeface="Calibri" panose="020F0502020204030204" pitchFamily="34" charset="0"/>
                <a:cs typeface="Arial" panose="020B0604020202020204" pitchFamily="34" charset="0"/>
              </a:rPr>
              <a:t> Gift donors throughout the Southeastern US. </a:t>
            </a:r>
            <a:r>
              <a:rPr lang="en-US" altLang="en-US" sz="1600" dirty="0">
                <a:solidFill>
                  <a:schemeClr val="tx2"/>
                </a:solidFill>
                <a:latin typeface="Arial" panose="020B0604020202020204" pitchFamily="34" charset="0"/>
                <a:ea typeface="Calibri" panose="020F0502020204030204" pitchFamily="34" charset="0"/>
                <a:cs typeface="Arial" panose="020B0604020202020204" pitchFamily="34" charset="0"/>
              </a:rPr>
              <a:t>Ashley</a:t>
            </a:r>
            <a:r>
              <a:rPr kumimoji="0" lang="en-US" altLang="en-US" sz="1600" b="0" i="0" u="none" strike="noStrike" cap="none" normalizeH="0" baseline="0" dirty="0">
                <a:ln>
                  <a:noFill/>
                </a:ln>
                <a:solidFill>
                  <a:schemeClr val="tx2"/>
                </a:solidFill>
                <a:effectLst/>
                <a:latin typeface="Arial" panose="020B0604020202020204" pitchFamily="34" charset="0"/>
                <a:ea typeface="Calibri" panose="020F0502020204030204" pitchFamily="34" charset="0"/>
                <a:cs typeface="Arial" panose="020B0604020202020204" pitchFamily="34" charset="0"/>
              </a:rPr>
              <a:t> enjoys working with patients and donors, helping to guide their gifting to maximize impact. She has worked in fundraising for </a:t>
            </a:r>
            <a:r>
              <a:rPr lang="en-US" altLang="en-US" sz="1600" dirty="0">
                <a:solidFill>
                  <a:schemeClr val="tx2"/>
                </a:solidFill>
                <a:latin typeface="Arial" panose="020B0604020202020204" pitchFamily="34" charset="0"/>
                <a:ea typeface="Calibri" panose="020F0502020204030204" pitchFamily="34" charset="0"/>
                <a:cs typeface="Arial" panose="020B0604020202020204" pitchFamily="34" charset="0"/>
              </a:rPr>
              <a:t>8</a:t>
            </a:r>
            <a:r>
              <a:rPr kumimoji="0" lang="en-US" altLang="en-US" sz="1600" b="0" i="0" u="none" strike="noStrike" cap="none" normalizeH="0" baseline="0" dirty="0">
                <a:ln>
                  <a:noFill/>
                </a:ln>
                <a:solidFill>
                  <a:schemeClr val="tx2"/>
                </a:solidFill>
                <a:effectLst/>
                <a:latin typeface="Arial" panose="020B0604020202020204" pitchFamily="34" charset="0"/>
                <a:ea typeface="Calibri" panose="020F0502020204030204" pitchFamily="34" charset="0"/>
                <a:cs typeface="Arial" panose="020B0604020202020204" pitchFamily="34" charset="0"/>
              </a:rPr>
              <a:t> years, working at Virginia Tech, Ole Miss, and </a:t>
            </a:r>
            <a:r>
              <a:rPr lang="en-US" altLang="en-US" sz="1600" dirty="0">
                <a:solidFill>
                  <a:schemeClr val="tx2"/>
                </a:solidFill>
                <a:latin typeface="Arial" panose="020B0604020202020204" pitchFamily="34" charset="0"/>
                <a:ea typeface="Calibri" panose="020F0502020204030204" pitchFamily="34" charset="0"/>
                <a:cs typeface="Arial" panose="020B0604020202020204" pitchFamily="34" charset="0"/>
              </a:rPr>
              <a:t>VCU</a:t>
            </a:r>
            <a:r>
              <a:rPr kumimoji="0" lang="en-US" altLang="en-US" sz="1600" b="0" i="0" u="none" strike="noStrike" cap="none" normalizeH="0" baseline="0" dirty="0">
                <a:ln>
                  <a:noFill/>
                </a:ln>
                <a:solidFill>
                  <a:schemeClr val="tx2"/>
                </a:solidFill>
                <a:effectLst/>
                <a:latin typeface="Arial" panose="020B0604020202020204" pitchFamily="34" charset="0"/>
                <a:ea typeface="Calibri" panose="020F0502020204030204" pitchFamily="34" charset="0"/>
                <a:cs typeface="Arial" panose="020B0604020202020204" pitchFamily="34" charset="0"/>
              </a:rPr>
              <a:t>. Ashley has a M.A. in Higher Education Administration and a BSPH in Public Health. </a:t>
            </a:r>
          </a:p>
          <a:p>
            <a:pPr marL="0" marR="0" lvl="0" indent="0" algn="l" defTabSz="914400" rtl="0" eaLnBrk="0" fontAlgn="base" latinLnBrk="0" hangingPunct="0">
              <a:lnSpc>
                <a:spcPct val="150000"/>
              </a:lnSpc>
              <a:spcBef>
                <a:spcPct val="0"/>
              </a:spcBef>
              <a:spcAft>
                <a:spcPct val="0"/>
              </a:spcAft>
              <a:buClrTx/>
              <a:buSzTx/>
              <a:buFontTx/>
              <a:buNone/>
              <a:tabLst/>
            </a:pPr>
            <a:endParaRPr lang="en-US" altLang="en-US" sz="16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solidFill>
                  <a:schemeClr val="tx2"/>
                </a:solidFill>
                <a:effectLst/>
                <a:latin typeface="Arial" panose="020B0604020202020204" pitchFamily="34" charset="0"/>
                <a:ea typeface="Calibri" panose="020F0502020204030204" pitchFamily="34" charset="0"/>
                <a:cs typeface="Arial" panose="020B0604020202020204" pitchFamily="34" charset="0"/>
              </a:rPr>
              <a:t>While not fundraising, Ashley enjoys staying active by hiking, walking, and practicing yoga. Ashley lives in Richmond with her spouse and four pets (2 bunnies and 2 chinchillas.)</a:t>
            </a:r>
            <a:endParaRPr kumimoji="0" lang="en-US" altLang="en-US" sz="1600" b="0" i="0" u="none" strike="noStrike" cap="none" normalizeH="0" baseline="0" dirty="0">
              <a:ln>
                <a:noFill/>
              </a:ln>
              <a:solidFill>
                <a:schemeClr val="tx2"/>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16BA0D2-92CC-47B2-859B-78D66FA28776}"/>
              </a:ext>
            </a:extLst>
          </p:cNvPr>
          <p:cNvSpPr txBox="1"/>
          <p:nvPr/>
        </p:nvSpPr>
        <p:spPr>
          <a:xfrm>
            <a:off x="3530322" y="6847979"/>
            <a:ext cx="166092" cy="369332"/>
          </a:xfrm>
          <a:prstGeom prst="rect">
            <a:avLst/>
          </a:prstGeom>
          <a:noFill/>
        </p:spPr>
        <p:txBody>
          <a:bodyPr wrap="square" rtlCol="0">
            <a:spAutoFit/>
          </a:bodyPr>
          <a:lstStyle/>
          <a:p>
            <a:endParaRPr lang="en-US" dirty="0"/>
          </a:p>
        </p:txBody>
      </p:sp>
      <p:sp>
        <p:nvSpPr>
          <p:cNvPr id="8" name="Rectangle 2">
            <a:extLst>
              <a:ext uri="{FF2B5EF4-FFF2-40B4-BE49-F238E27FC236}">
                <a16:creationId xmlns:a16="http://schemas.microsoft.com/office/drawing/2014/main" id="{5B651275-4FF5-4817-93B3-D4175608BEAE}"/>
              </a:ext>
            </a:extLst>
          </p:cNvPr>
          <p:cNvSpPr>
            <a:spLocks noChangeArrowheads="1"/>
          </p:cNvSpPr>
          <p:nvPr/>
        </p:nvSpPr>
        <p:spPr bwMode="auto">
          <a:xfrm>
            <a:off x="606251" y="3612410"/>
            <a:ext cx="10961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DC135011-9EC9-46C4-9B85-AE2BC88D8C08}"/>
              </a:ext>
            </a:extLst>
          </p:cNvPr>
          <p:cNvSpPr/>
          <p:nvPr/>
        </p:nvSpPr>
        <p:spPr>
          <a:xfrm>
            <a:off x="9727600" y="5733223"/>
            <a:ext cx="1580882" cy="461665"/>
          </a:xfrm>
          <a:prstGeom prst="rect">
            <a:avLst/>
          </a:prstGeom>
          <a:ln>
            <a:solidFill>
              <a:srgbClr val="E57200"/>
            </a:solidFill>
          </a:ln>
        </p:spPr>
        <p:txBody>
          <a:bodyPr wrap="none">
            <a:spAutoFit/>
          </a:bodyPr>
          <a:lstStyle/>
          <a:p>
            <a:r>
              <a:rPr lang="en-US" sz="1200" dirty="0">
                <a:solidFill>
                  <a:schemeClr val="accent6"/>
                </a:solidFill>
                <a:latin typeface="Arial" panose="020B0604020202020204" pitchFamily="34" charset="0"/>
                <a:cs typeface="Arial" panose="020B0604020202020204" pitchFamily="34" charset="0"/>
              </a:rPr>
              <a:t>ahanel@virginia.edu</a:t>
            </a:r>
          </a:p>
          <a:p>
            <a:r>
              <a:rPr lang="en-US" sz="1200" dirty="0">
                <a:solidFill>
                  <a:schemeClr val="accent6"/>
                </a:solidFill>
                <a:latin typeface="Arial" panose="020B0604020202020204" pitchFamily="34" charset="0"/>
                <a:cs typeface="Arial" panose="020B0604020202020204" pitchFamily="34" charset="0"/>
              </a:rPr>
              <a:t>(c) 704-796-2608</a:t>
            </a:r>
          </a:p>
        </p:txBody>
      </p:sp>
      <p:sp>
        <p:nvSpPr>
          <p:cNvPr id="12" name="TextBox 11">
            <a:extLst>
              <a:ext uri="{FF2B5EF4-FFF2-40B4-BE49-F238E27FC236}">
                <a16:creationId xmlns:a16="http://schemas.microsoft.com/office/drawing/2014/main" id="{E8F95CDD-598F-4640-A0B5-7F0E34F7F09E}"/>
              </a:ext>
            </a:extLst>
          </p:cNvPr>
          <p:cNvSpPr txBox="1"/>
          <p:nvPr/>
        </p:nvSpPr>
        <p:spPr>
          <a:xfrm>
            <a:off x="11696281" y="6468608"/>
            <a:ext cx="281354" cy="246221"/>
          </a:xfrm>
          <a:prstGeom prst="rect">
            <a:avLst/>
          </a:prstGeom>
          <a:noFill/>
        </p:spPr>
        <p:txBody>
          <a:bodyPr wrap="square" rtlCol="0">
            <a:spAutoFit/>
          </a:bodyPr>
          <a:lstStyle/>
          <a:p>
            <a:r>
              <a:rPr lang="en-US" sz="1000" dirty="0">
                <a:solidFill>
                  <a:schemeClr val="tx2"/>
                </a:solidFill>
              </a:rPr>
              <a:t>2</a:t>
            </a:r>
          </a:p>
        </p:txBody>
      </p:sp>
      <p:pic>
        <p:nvPicPr>
          <p:cNvPr id="6" name="Picture 5">
            <a:extLst>
              <a:ext uri="{FF2B5EF4-FFF2-40B4-BE49-F238E27FC236}">
                <a16:creationId xmlns:a16="http://schemas.microsoft.com/office/drawing/2014/main" id="{45DEDFD5-25EC-4EBF-973D-F9CCD1FFB061}"/>
              </a:ext>
            </a:extLst>
          </p:cNvPr>
          <p:cNvPicPr>
            <a:picLocks noChangeAspect="1"/>
          </p:cNvPicPr>
          <p:nvPr/>
        </p:nvPicPr>
        <p:blipFill>
          <a:blip r:embed="rId2"/>
          <a:stretch>
            <a:fillRect/>
          </a:stretch>
        </p:blipFill>
        <p:spPr>
          <a:xfrm>
            <a:off x="7324825" y="665555"/>
            <a:ext cx="1684421" cy="2494084"/>
          </a:xfrm>
          <a:prstGeom prst="rect">
            <a:avLst/>
          </a:prstGeom>
        </p:spPr>
      </p:pic>
    </p:spTree>
    <p:extLst>
      <p:ext uri="{BB962C8B-B14F-4D97-AF65-F5344CB8AC3E}">
        <p14:creationId xmlns:p14="http://schemas.microsoft.com/office/powerpoint/2010/main" val="991056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376DF14-2383-4A85-94FC-73DC90947CCB}"/>
              </a:ext>
            </a:extLst>
          </p:cNvPr>
          <p:cNvSpPr txBox="1"/>
          <p:nvPr/>
        </p:nvSpPr>
        <p:spPr>
          <a:xfrm>
            <a:off x="1084320" y="2489788"/>
            <a:ext cx="10134720" cy="3824124"/>
          </a:xfrm>
          <a:prstGeom prst="rect">
            <a:avLst/>
          </a:prstGeom>
          <a:noFill/>
        </p:spPr>
        <p:txBody>
          <a:bodyPr wrap="square" rtlCol="0">
            <a:spAutoFit/>
          </a:bodyPr>
          <a:lstStyle/>
          <a:p>
            <a:pPr marL="742950" lvl="1" indent="-28575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When patients or their families experience exceptional care and support during their medical journey, they can be inspired to give back by making a charitable contribution. This act of gratitude not only helps the healthcare organization but also profoundly impacts the patients and family members themselves.</a:t>
            </a:r>
          </a:p>
          <a:p>
            <a:pPr lvl="1">
              <a:lnSpc>
                <a:spcPct val="150000"/>
              </a:lnSpc>
            </a:pPr>
            <a:endParaRPr lang="en-US" sz="1600" dirty="0">
              <a:solidFill>
                <a:schemeClr val="tx2"/>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Grateful patient philanthropy is crucial for organizations to address funding gaps and support various initiatives. With the increasing cost of healthcare and the limited resources available, philanthropic contributions make a significant difference in providing necessary funding for research, technology advancements, and patient care improvements. These gifts can help bridge the gap between what the institution can afford and what is needed to deliver the highest quality of care.</a:t>
            </a:r>
          </a:p>
          <a:p>
            <a:pPr marL="742950" lvl="1" indent="-285750">
              <a:buFont typeface="Arial" panose="020B0604020202020204" pitchFamily="34" charset="0"/>
              <a:buChar char="•"/>
            </a:pPr>
            <a:endParaRPr lang="en-US" sz="1600" dirty="0">
              <a:solidFill>
                <a:schemeClr val="tx2"/>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Think of yourself as a donor. What has been meaningful to your life? Why did you make a gift?</a:t>
            </a:r>
          </a:p>
          <a:p>
            <a:pPr lvl="1"/>
            <a:endParaRPr lang="en-US" sz="1600" dirty="0">
              <a:solidFill>
                <a:schemeClr val="tx2"/>
              </a:solidFill>
              <a:latin typeface="Arial" panose="020B0604020202020204" pitchFamily="34" charset="0"/>
              <a:cs typeface="Arial" panose="020B0604020202020204" pitchFamily="34" charset="0"/>
            </a:endParaRPr>
          </a:p>
          <a:p>
            <a:endParaRPr lang="en-US" sz="1050" dirty="0">
              <a:solidFill>
                <a:schemeClr val="tx2"/>
              </a:solidFill>
              <a:latin typeface="Arial" panose="020B0604020202020204" pitchFamily="34" charset="0"/>
              <a:cs typeface="Arial" panose="020B0604020202020204" pitchFamily="34" charset="0"/>
            </a:endParaRPr>
          </a:p>
          <a:p>
            <a:r>
              <a:rPr lang="en-US" sz="1600" dirty="0">
                <a:solidFill>
                  <a:schemeClr val="tx2"/>
                </a:solidFill>
                <a:latin typeface="Arial" panose="020B0604020202020204" pitchFamily="34" charset="0"/>
                <a:cs typeface="Arial" panose="020B0604020202020204" pitchFamily="34" charset="0"/>
              </a:rPr>
              <a:t> Source: The Giving Collaborative</a:t>
            </a:r>
          </a:p>
        </p:txBody>
      </p:sp>
      <p:sp>
        <p:nvSpPr>
          <p:cNvPr id="15" name="Title 1">
            <a:extLst>
              <a:ext uri="{FF2B5EF4-FFF2-40B4-BE49-F238E27FC236}">
                <a16:creationId xmlns:a16="http://schemas.microsoft.com/office/drawing/2014/main" id="{BC667D8F-A28E-4F9E-A5FD-F72C3178743C}"/>
              </a:ext>
            </a:extLst>
          </p:cNvPr>
          <p:cNvSpPr txBox="1">
            <a:spLocks/>
          </p:cNvSpPr>
          <p:nvPr/>
        </p:nvSpPr>
        <p:spPr>
          <a:xfrm>
            <a:off x="915115" y="1014885"/>
            <a:ext cx="10361768" cy="646936"/>
          </a:xfrm>
          <a:prstGeom prst="rect">
            <a:avLst/>
          </a:prstGeom>
        </p:spPr>
        <p:txBody>
          <a:bodyPr/>
          <a:lstStyle>
            <a:lvl1pPr algn="l" defTabSz="342900" rtl="0" eaLnBrk="1" latinLnBrk="0" hangingPunct="1">
              <a:lnSpc>
                <a:spcPts val="3000"/>
              </a:lnSpc>
              <a:spcBef>
                <a:spcPct val="0"/>
              </a:spcBef>
              <a:buNone/>
              <a:defRPr sz="3000" b="1" i="0" kern="1200" cap="none" baseline="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r>
              <a:rPr lang="en-US" b="0" dirty="0">
                <a:latin typeface="Franklin Gothic Medium Cond" panose="020B0606030402020204" pitchFamily="34" charset="0"/>
              </a:rPr>
              <a:t>Patient Philanthropy | Faculty Partnerships</a:t>
            </a:r>
          </a:p>
        </p:txBody>
      </p:sp>
      <p:sp>
        <p:nvSpPr>
          <p:cNvPr id="16" name="Content Placeholder 2">
            <a:extLst>
              <a:ext uri="{FF2B5EF4-FFF2-40B4-BE49-F238E27FC236}">
                <a16:creationId xmlns:a16="http://schemas.microsoft.com/office/drawing/2014/main" id="{FA9BE4CC-7DCD-4E7F-89C7-FD81CD8A42A9}"/>
              </a:ext>
            </a:extLst>
          </p:cNvPr>
          <p:cNvSpPr txBox="1">
            <a:spLocks/>
          </p:cNvSpPr>
          <p:nvPr/>
        </p:nvSpPr>
        <p:spPr>
          <a:xfrm>
            <a:off x="970796" y="1611457"/>
            <a:ext cx="10361768" cy="482731"/>
          </a:xfrm>
          <a:prstGeom prst="rect">
            <a:avLst/>
          </a:prstGeom>
        </p:spPr>
        <p:txBody>
          <a:bodyPr/>
          <a:lstStyle>
            <a:lvl1pPr marL="0" indent="0" algn="l" defTabSz="342900" rtl="0" eaLnBrk="1" latinLnBrk="0" hangingPunct="1">
              <a:spcBef>
                <a:spcPct val="20000"/>
              </a:spcBef>
              <a:buFontTx/>
              <a:buNone/>
              <a:defRPr sz="1800" b="1" i="0" kern="1200" cap="none" baseline="0">
                <a:solidFill>
                  <a:schemeClr val="bg2"/>
                </a:solidFill>
                <a:latin typeface="Arial" panose="020B0604020202020204" pitchFamily="34" charset="0"/>
                <a:ea typeface="Arial" panose="020B0604020202020204" pitchFamily="34" charset="0"/>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2000" b="0" dirty="0">
                <a:solidFill>
                  <a:srgbClr val="E57200"/>
                </a:solidFill>
                <a:latin typeface="Franklin Gothic Medium Cond" panose="020B0606030402020204" pitchFamily="34" charset="0"/>
              </a:rPr>
              <a:t>Why Patient Philanthropy?</a:t>
            </a:r>
          </a:p>
        </p:txBody>
      </p:sp>
      <p:sp>
        <p:nvSpPr>
          <p:cNvPr id="17" name="TextBox 16">
            <a:extLst>
              <a:ext uri="{FF2B5EF4-FFF2-40B4-BE49-F238E27FC236}">
                <a16:creationId xmlns:a16="http://schemas.microsoft.com/office/drawing/2014/main" id="{4FD87558-16EA-4531-AFC8-ECE397734A7D}"/>
              </a:ext>
            </a:extLst>
          </p:cNvPr>
          <p:cNvSpPr txBox="1"/>
          <p:nvPr/>
        </p:nvSpPr>
        <p:spPr>
          <a:xfrm>
            <a:off x="11696281" y="6468608"/>
            <a:ext cx="281354" cy="246221"/>
          </a:xfrm>
          <a:prstGeom prst="rect">
            <a:avLst/>
          </a:prstGeom>
          <a:noFill/>
        </p:spPr>
        <p:txBody>
          <a:bodyPr wrap="square" rtlCol="0">
            <a:spAutoFit/>
          </a:bodyPr>
          <a:lstStyle/>
          <a:p>
            <a:r>
              <a:rPr lang="en-US" sz="1000" dirty="0">
                <a:solidFill>
                  <a:schemeClr val="tx2"/>
                </a:solidFill>
              </a:rPr>
              <a:t>3</a:t>
            </a:r>
          </a:p>
        </p:txBody>
      </p:sp>
    </p:spTree>
    <p:extLst>
      <p:ext uri="{BB962C8B-B14F-4D97-AF65-F5344CB8AC3E}">
        <p14:creationId xmlns:p14="http://schemas.microsoft.com/office/powerpoint/2010/main" val="289713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796" y="618070"/>
            <a:ext cx="10361768" cy="1143000"/>
          </a:xfrm>
        </p:spPr>
        <p:txBody>
          <a:bodyPr/>
          <a:lstStyle/>
          <a:p>
            <a:r>
              <a:rPr lang="en-US" b="0" dirty="0">
                <a:latin typeface="Franklin Gothic Medium Cond" panose="020B0606030402020204" pitchFamily="34" charset="0"/>
              </a:rPr>
              <a:t>Patient Philanthropy | Faculty Partnerships</a:t>
            </a:r>
            <a:endParaRPr lang="en-US" b="0" i="0" cap="none" dirty="0">
              <a:latin typeface="Franklin Gothic Medium Cond" panose="020B0606030402020204" pitchFamily="34" charset="0"/>
            </a:endParaRPr>
          </a:p>
        </p:txBody>
      </p:sp>
      <p:sp>
        <p:nvSpPr>
          <p:cNvPr id="3" name="Content Placeholder 2"/>
          <p:cNvSpPr>
            <a:spLocks noGrp="1"/>
          </p:cNvSpPr>
          <p:nvPr>
            <p:ph idx="1"/>
          </p:nvPr>
        </p:nvSpPr>
        <p:spPr>
          <a:xfrm>
            <a:off x="1073707" y="1509990"/>
            <a:ext cx="10361768" cy="482731"/>
          </a:xfrm>
        </p:spPr>
        <p:txBody>
          <a:bodyPr/>
          <a:lstStyle/>
          <a:p>
            <a:r>
              <a:rPr lang="en-US" sz="2000" b="0" dirty="0">
                <a:solidFill>
                  <a:srgbClr val="E57200"/>
                </a:solidFill>
                <a:latin typeface="Franklin Gothic Medium Cond" panose="020B0606030402020204" pitchFamily="34" charset="0"/>
              </a:rPr>
              <a:t>Recognizing a Potential Donor</a:t>
            </a:r>
            <a:endParaRPr lang="en-US" sz="2000" b="0" cap="none" dirty="0">
              <a:solidFill>
                <a:srgbClr val="E57200"/>
              </a:solidFill>
              <a:latin typeface="Franklin Gothic Medium Cond" panose="020B0606030402020204" pitchFamily="34" charset="0"/>
            </a:endParaRPr>
          </a:p>
        </p:txBody>
      </p:sp>
      <p:sp>
        <p:nvSpPr>
          <p:cNvPr id="5" name="TextBox 4"/>
          <p:cNvSpPr txBox="1"/>
          <p:nvPr/>
        </p:nvSpPr>
        <p:spPr>
          <a:xfrm>
            <a:off x="1073707" y="1953054"/>
            <a:ext cx="9875944" cy="2006768"/>
          </a:xfrm>
          <a:prstGeom prst="rect">
            <a:avLst/>
          </a:prstGeom>
          <a:noFill/>
        </p:spPr>
        <p:txBody>
          <a:bodyPr wrap="square" rtlCol="0">
            <a:spAutoFit/>
          </a:bodyPr>
          <a:lstStyle/>
          <a:p>
            <a:pPr marL="0" lvl="1" defTabSz="342900">
              <a:lnSpc>
                <a:spcPct val="150000"/>
              </a:lnSpc>
              <a:spcBef>
                <a:spcPct val="20000"/>
              </a:spcBef>
            </a:pPr>
            <a:r>
              <a:rPr lang="en-US" sz="1400" dirty="0">
                <a:solidFill>
                  <a:srgbClr val="FDFCFB"/>
                </a:solidFill>
                <a:latin typeface="Arial" panose="020B0604020202020204" pitchFamily="34" charset="0"/>
                <a:cs typeface="Arial" panose="020B0604020202020204" pitchFamily="34" charset="0"/>
              </a:rPr>
              <a:t>Expression of gratitude </a:t>
            </a:r>
          </a:p>
          <a:p>
            <a:pPr marL="1200150" lvl="3" indent="-285750" defTabSz="342900">
              <a:lnSpc>
                <a:spcPct val="150000"/>
              </a:lnSpc>
              <a:spcBef>
                <a:spcPct val="20000"/>
              </a:spcBef>
              <a:buFont typeface="Arial" panose="020B0604020202020204" pitchFamily="34" charset="0"/>
              <a:buChar char="•"/>
            </a:pPr>
            <a:r>
              <a:rPr lang="en-US" sz="1200" i="1" dirty="0">
                <a:latin typeface="Calibri" panose="020F0502020204030204" pitchFamily="34" charset="0"/>
                <a:ea typeface="Calibri" panose="020F0502020204030204" pitchFamily="34" charset="0"/>
                <a:cs typeface="Calibri" panose="020F0502020204030204" pitchFamily="34" charset="0"/>
              </a:rPr>
              <a:t>If it hadn’t been for your great care, we wouldn’t be able to go home today.</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200150" lvl="3" indent="-285750" defTabSz="342900">
              <a:lnSpc>
                <a:spcPct val="150000"/>
              </a:lnSpc>
              <a:spcBef>
                <a:spcPct val="20000"/>
              </a:spcBef>
              <a:buFont typeface="Arial" panose="020B0604020202020204" pitchFamily="34" charset="0"/>
              <a:buChar char="•"/>
            </a:pPr>
            <a:r>
              <a:rPr lang="en-US" sz="1200" i="1" dirty="0">
                <a:latin typeface="Calibri" panose="020F0502020204030204" pitchFamily="34" charset="0"/>
                <a:ea typeface="Calibri" panose="020F0502020204030204" pitchFamily="34" charset="0"/>
                <a:cs typeface="Calibri" panose="020F0502020204030204" pitchFamily="34" charset="0"/>
              </a:rPr>
              <a:t>Thank you for all you have done for me and my family.</a:t>
            </a:r>
          </a:p>
          <a:p>
            <a:pPr marL="1200150" lvl="3" indent="-285750" defTabSz="342900">
              <a:lnSpc>
                <a:spcPct val="150000"/>
              </a:lnSpc>
              <a:spcBef>
                <a:spcPct val="20000"/>
              </a:spcBef>
              <a:buFont typeface="Arial" panose="020B0604020202020204" pitchFamily="34" charset="0"/>
              <a:buChar char="•"/>
            </a:pPr>
            <a:r>
              <a:rPr lang="en-US" sz="1200" i="1" dirty="0">
                <a:latin typeface="Calibri" panose="020F0502020204030204" pitchFamily="34" charset="0"/>
                <a:ea typeface="Calibri" panose="020F0502020204030204" pitchFamily="34" charset="0"/>
                <a:cs typeface="Calibri" panose="020F0502020204030204" pitchFamily="34" charset="0"/>
              </a:rPr>
              <a:t>Your care saved my life!</a:t>
            </a:r>
            <a:endParaRPr lang="en-US" sz="1600" dirty="0">
              <a:solidFill>
                <a:srgbClr val="FDFCFB"/>
              </a:solidFill>
              <a:latin typeface="Arial" panose="020B0604020202020204" pitchFamily="34" charset="0"/>
              <a:cs typeface="Arial" panose="020B0604020202020204" pitchFamily="34" charset="0"/>
            </a:endParaRPr>
          </a:p>
          <a:p>
            <a:pPr marL="285750" lvl="1" indent="-285750" defTabSz="342900">
              <a:lnSpc>
                <a:spcPct val="150000"/>
              </a:lnSpc>
              <a:spcBef>
                <a:spcPct val="20000"/>
              </a:spcBef>
              <a:buFont typeface="Arial" panose="020B0604020202020204" pitchFamily="34" charset="0"/>
              <a:buChar char="•"/>
            </a:pPr>
            <a:r>
              <a:rPr lang="en-US" sz="1400" dirty="0">
                <a:solidFill>
                  <a:srgbClr val="FDFCFB"/>
                </a:solidFill>
                <a:latin typeface="Arial" panose="020B0604020202020204" pitchFamily="34" charset="0"/>
                <a:cs typeface="Arial" panose="020B0604020202020204" pitchFamily="34" charset="0"/>
              </a:rPr>
              <a:t>Patients openly sharing information that indicates they might have ability: expressing interest in research, mentions paying it forward for other patients, owns a business, travels frequently or mentions additional homes. </a:t>
            </a:r>
          </a:p>
        </p:txBody>
      </p:sp>
      <p:sp>
        <p:nvSpPr>
          <p:cNvPr id="6" name="Content Placeholder 2"/>
          <p:cNvSpPr txBox="1">
            <a:spLocks/>
          </p:cNvSpPr>
          <p:nvPr/>
        </p:nvSpPr>
        <p:spPr>
          <a:xfrm>
            <a:off x="1073707" y="3948997"/>
            <a:ext cx="10361768" cy="482731"/>
          </a:xfrm>
          <a:prstGeom prst="rect">
            <a:avLst/>
          </a:prstGeom>
        </p:spPr>
        <p:txBody>
          <a:bodyPr vert="horz" lIns="91440" tIns="45720" rIns="91440" bIns="45720" rtlCol="0" anchor="ctr" anchorCtr="0">
            <a:noAutofit/>
          </a:bodyPr>
          <a:lstStyle>
            <a:lvl1pPr marL="0" indent="0" algn="l" defTabSz="342900" rtl="0" eaLnBrk="1" latinLnBrk="0" hangingPunct="1">
              <a:lnSpc>
                <a:spcPts val="1935"/>
              </a:lnSpc>
              <a:spcBef>
                <a:spcPct val="20000"/>
              </a:spcBef>
              <a:buFontTx/>
              <a:buNone/>
              <a:defRPr sz="1800" b="1" i="0" kern="1200" cap="none" baseline="0">
                <a:solidFill>
                  <a:schemeClr val="bg2"/>
                </a:solidFill>
                <a:latin typeface="Arial" panose="020B0604020202020204" pitchFamily="34" charset="0"/>
                <a:ea typeface="Arial" panose="020B0604020202020204" pitchFamily="34" charset="0"/>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2000" b="0" dirty="0">
                <a:solidFill>
                  <a:srgbClr val="E57200"/>
                </a:solidFill>
                <a:latin typeface="Franklin Gothic Medium Cond" panose="020B0606030402020204" pitchFamily="34" charset="0"/>
              </a:rPr>
              <a:t>Engaging a Potential Donor</a:t>
            </a:r>
          </a:p>
        </p:txBody>
      </p:sp>
      <p:sp>
        <p:nvSpPr>
          <p:cNvPr id="9" name="TextBox 8"/>
          <p:cNvSpPr txBox="1"/>
          <p:nvPr/>
        </p:nvSpPr>
        <p:spPr>
          <a:xfrm>
            <a:off x="1073707" y="4352137"/>
            <a:ext cx="9875944" cy="2043701"/>
          </a:xfrm>
          <a:prstGeom prst="rect">
            <a:avLst/>
          </a:prstGeom>
          <a:noFill/>
        </p:spPr>
        <p:txBody>
          <a:bodyPr wrap="square" rtlCol="0">
            <a:spAutoFit/>
          </a:bodyPr>
          <a:lstStyle/>
          <a:p>
            <a:pPr marL="285750" lvl="1" indent="-285750" defTabSz="342900">
              <a:lnSpc>
                <a:spcPct val="150000"/>
              </a:lnSpc>
              <a:spcBef>
                <a:spcPct val="20000"/>
              </a:spcBef>
              <a:buFont typeface="Arial" panose="020B0604020202020204" pitchFamily="34" charset="0"/>
              <a:buChar char="•"/>
            </a:pPr>
            <a:r>
              <a:rPr lang="en-US" sz="1600" dirty="0">
                <a:solidFill>
                  <a:srgbClr val="FDFCFB"/>
                </a:solidFill>
                <a:latin typeface="Arial" panose="020B0604020202020204" pitchFamily="34" charset="0"/>
                <a:cs typeface="Arial" panose="020B0604020202020204" pitchFamily="34" charset="0"/>
              </a:rPr>
              <a:t>Accept their gratitude</a:t>
            </a:r>
          </a:p>
          <a:p>
            <a:pPr marL="285750" lvl="1" indent="-285750" defTabSz="342900">
              <a:lnSpc>
                <a:spcPct val="150000"/>
              </a:lnSpc>
              <a:spcBef>
                <a:spcPct val="20000"/>
              </a:spcBef>
              <a:buFont typeface="Arial" panose="020B0604020202020204" pitchFamily="34" charset="0"/>
              <a:buChar char="•"/>
            </a:pPr>
            <a:r>
              <a:rPr lang="en-US" sz="1600" dirty="0">
                <a:solidFill>
                  <a:srgbClr val="FDFCFB"/>
                </a:solidFill>
                <a:latin typeface="Arial" panose="020B0604020202020204" pitchFamily="34" charset="0"/>
                <a:cs typeface="Arial" panose="020B0604020202020204" pitchFamily="34" charset="0"/>
              </a:rPr>
              <a:t>Offer the opportunity to learn more by putting them in touch with Ashley</a:t>
            </a:r>
          </a:p>
          <a:p>
            <a:pPr marL="285750" lvl="1" indent="-285750" defTabSz="342900">
              <a:lnSpc>
                <a:spcPct val="150000"/>
              </a:lnSpc>
              <a:spcBef>
                <a:spcPct val="20000"/>
              </a:spcBef>
              <a:buFont typeface="Arial" panose="020B0604020202020204" pitchFamily="34" charset="0"/>
              <a:buChar char="•"/>
            </a:pPr>
            <a:r>
              <a:rPr lang="en-US" sz="1600" dirty="0">
                <a:solidFill>
                  <a:srgbClr val="FDFCFB"/>
                </a:solidFill>
                <a:latin typeface="Arial" panose="020B0604020202020204" pitchFamily="34" charset="0"/>
                <a:cs typeface="Arial" panose="020B0604020202020204" pitchFamily="34" charset="0"/>
              </a:rPr>
              <a:t>Make a referral (send a quick email) to the development team </a:t>
            </a:r>
          </a:p>
          <a:p>
            <a:pPr marL="742950" lvl="2" indent="-285750" defTabSz="342900">
              <a:lnSpc>
                <a:spcPct val="150000"/>
              </a:lnSpc>
              <a:spcBef>
                <a:spcPct val="20000"/>
              </a:spcBef>
              <a:buFont typeface="Arial" panose="020B0604020202020204" pitchFamily="34" charset="0"/>
              <a:buChar char="•"/>
            </a:pPr>
            <a:r>
              <a:rPr lang="en-US" sz="1600" dirty="0">
                <a:solidFill>
                  <a:srgbClr val="FDFCFB"/>
                </a:solidFill>
                <a:latin typeface="Arial" panose="020B0604020202020204" pitchFamily="34" charset="0"/>
                <a:cs typeface="Arial" panose="020B0604020202020204" pitchFamily="34" charset="0"/>
              </a:rPr>
              <a:t>Each patient referral we log, to reach developmental goals set by Dean Kibbe </a:t>
            </a:r>
          </a:p>
          <a:p>
            <a:pPr marL="285750" lvl="1" indent="-285750" defTabSz="342900">
              <a:lnSpc>
                <a:spcPct val="150000"/>
              </a:lnSpc>
              <a:spcBef>
                <a:spcPct val="20000"/>
              </a:spcBef>
              <a:buFont typeface="Arial" panose="020B0604020202020204" pitchFamily="34" charset="0"/>
              <a:buChar char="•"/>
            </a:pPr>
            <a:endParaRPr lang="en-US" sz="1400" dirty="0">
              <a:solidFill>
                <a:srgbClr val="FDFCFB"/>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6C5D587-5792-484D-B57C-F8E3726C3307}"/>
              </a:ext>
            </a:extLst>
          </p:cNvPr>
          <p:cNvSpPr txBox="1"/>
          <p:nvPr/>
        </p:nvSpPr>
        <p:spPr>
          <a:xfrm>
            <a:off x="11696281" y="6468608"/>
            <a:ext cx="281354" cy="246221"/>
          </a:xfrm>
          <a:prstGeom prst="rect">
            <a:avLst/>
          </a:prstGeom>
          <a:noFill/>
        </p:spPr>
        <p:txBody>
          <a:bodyPr wrap="square" rtlCol="0">
            <a:spAutoFit/>
          </a:bodyPr>
          <a:lstStyle/>
          <a:p>
            <a:r>
              <a:rPr lang="en-US" sz="1000" dirty="0">
                <a:solidFill>
                  <a:schemeClr val="tx2"/>
                </a:solidFill>
              </a:rPr>
              <a:t>4</a:t>
            </a:r>
          </a:p>
        </p:txBody>
      </p:sp>
    </p:spTree>
    <p:extLst>
      <p:ext uri="{BB962C8B-B14F-4D97-AF65-F5344CB8AC3E}">
        <p14:creationId xmlns:p14="http://schemas.microsoft.com/office/powerpoint/2010/main" val="1784633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652" y="576583"/>
            <a:ext cx="10361768" cy="1143000"/>
          </a:xfrm>
        </p:spPr>
        <p:txBody>
          <a:bodyPr/>
          <a:lstStyle/>
          <a:p>
            <a:r>
              <a:rPr lang="en-US" b="0" dirty="0">
                <a:latin typeface="Franklin Gothic Medium Cond" panose="020B0606030402020204" pitchFamily="34" charset="0"/>
              </a:rPr>
              <a:t>Patient Philanthropy | Faculty Partnerships</a:t>
            </a:r>
            <a:endParaRPr lang="en-US" b="0" i="0" cap="none" dirty="0">
              <a:latin typeface="Franklin Gothic Medium Cond" panose="020B0606030402020204" pitchFamily="34" charset="0"/>
            </a:endParaRPr>
          </a:p>
        </p:txBody>
      </p:sp>
      <p:sp>
        <p:nvSpPr>
          <p:cNvPr id="3" name="Content Placeholder 2"/>
          <p:cNvSpPr>
            <a:spLocks noGrp="1"/>
          </p:cNvSpPr>
          <p:nvPr>
            <p:ph idx="1"/>
          </p:nvPr>
        </p:nvSpPr>
        <p:spPr>
          <a:xfrm>
            <a:off x="940652" y="1434078"/>
            <a:ext cx="10361768" cy="482731"/>
          </a:xfrm>
        </p:spPr>
        <p:txBody>
          <a:bodyPr/>
          <a:lstStyle/>
          <a:p>
            <a:r>
              <a:rPr lang="en-US" sz="2000" b="0" dirty="0">
                <a:solidFill>
                  <a:srgbClr val="E57200"/>
                </a:solidFill>
                <a:latin typeface="Franklin Gothic Medium Cond" panose="020B0606030402020204" pitchFamily="34" charset="0"/>
              </a:rPr>
              <a:t>What we hear from patient donors</a:t>
            </a:r>
            <a:endParaRPr lang="en-US" sz="2000" b="0" cap="none" dirty="0">
              <a:solidFill>
                <a:srgbClr val="E57200"/>
              </a:solidFill>
              <a:latin typeface="Franklin Gothic Medium Cond" panose="020B0606030402020204" pitchFamily="34" charset="0"/>
            </a:endParaRPr>
          </a:p>
        </p:txBody>
      </p:sp>
      <p:sp>
        <p:nvSpPr>
          <p:cNvPr id="5" name="TextBox 4"/>
          <p:cNvSpPr txBox="1"/>
          <p:nvPr/>
        </p:nvSpPr>
        <p:spPr>
          <a:xfrm>
            <a:off x="1043563" y="1792988"/>
            <a:ext cx="9875944" cy="375552"/>
          </a:xfrm>
          <a:prstGeom prst="rect">
            <a:avLst/>
          </a:prstGeom>
          <a:noFill/>
        </p:spPr>
        <p:txBody>
          <a:bodyPr wrap="square" rtlCol="0">
            <a:spAutoFit/>
          </a:bodyPr>
          <a:lstStyle/>
          <a:p>
            <a:pPr marL="285750" lvl="1" indent="-285750" defTabSz="342900">
              <a:lnSpc>
                <a:spcPct val="150000"/>
              </a:lnSpc>
              <a:spcBef>
                <a:spcPct val="20000"/>
              </a:spcBef>
              <a:buFont typeface="Arial" panose="020B0604020202020204" pitchFamily="34" charset="0"/>
              <a:buChar char="•"/>
            </a:pPr>
            <a:r>
              <a:rPr lang="en-US" sz="1400" dirty="0">
                <a:solidFill>
                  <a:srgbClr val="FDFCFB"/>
                </a:solidFill>
                <a:latin typeface="Arial" panose="020B0604020202020204" pitchFamily="34" charset="0"/>
                <a:cs typeface="Arial" panose="020B0604020202020204" pitchFamily="34" charset="0"/>
              </a:rPr>
              <a:t>We want to know</a:t>
            </a:r>
            <a:r>
              <a:rPr lang="en-US" sz="1400" b="1" dirty="0">
                <a:solidFill>
                  <a:srgbClr val="FDFCFB"/>
                </a:solidFill>
                <a:latin typeface="Arial" panose="020B0604020202020204" pitchFamily="34" charset="0"/>
                <a:cs typeface="Arial" panose="020B0604020202020204" pitchFamily="34" charset="0"/>
              </a:rPr>
              <a:t> </a:t>
            </a:r>
            <a:r>
              <a:rPr lang="en-US" sz="1400" dirty="0">
                <a:solidFill>
                  <a:srgbClr val="FDFCFB"/>
                </a:solidFill>
                <a:latin typeface="Arial" panose="020B0604020202020204" pitchFamily="34" charset="0"/>
                <a:cs typeface="Arial" panose="020B0604020202020204" pitchFamily="34" charset="0"/>
              </a:rPr>
              <a:t>about philanthropic opportunities to support those who care for us</a:t>
            </a:r>
          </a:p>
        </p:txBody>
      </p:sp>
      <p:sp>
        <p:nvSpPr>
          <p:cNvPr id="8" name="Content Placeholder 2"/>
          <p:cNvSpPr txBox="1">
            <a:spLocks/>
          </p:cNvSpPr>
          <p:nvPr/>
        </p:nvSpPr>
        <p:spPr>
          <a:xfrm>
            <a:off x="940652" y="2482484"/>
            <a:ext cx="10361768" cy="482731"/>
          </a:xfrm>
          <a:prstGeom prst="rect">
            <a:avLst/>
          </a:prstGeom>
        </p:spPr>
        <p:txBody>
          <a:bodyPr vert="horz" lIns="91440" tIns="45720" rIns="91440" bIns="45720" rtlCol="0" anchor="ctr" anchorCtr="0">
            <a:noAutofit/>
          </a:bodyPr>
          <a:lstStyle>
            <a:lvl1pPr marL="0" indent="0" algn="l" defTabSz="342900" rtl="0" eaLnBrk="1" latinLnBrk="0" hangingPunct="1">
              <a:lnSpc>
                <a:spcPts val="1935"/>
              </a:lnSpc>
              <a:spcBef>
                <a:spcPct val="20000"/>
              </a:spcBef>
              <a:buFontTx/>
              <a:buNone/>
              <a:defRPr sz="1800" b="1" i="0" kern="1200" cap="none" baseline="0">
                <a:solidFill>
                  <a:schemeClr val="bg2"/>
                </a:solidFill>
                <a:latin typeface="Arial" panose="020B0604020202020204" pitchFamily="34" charset="0"/>
                <a:ea typeface="Arial" panose="020B0604020202020204" pitchFamily="34" charset="0"/>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2000" b="0" dirty="0">
                <a:solidFill>
                  <a:srgbClr val="E57200"/>
                </a:solidFill>
                <a:latin typeface="Franklin Gothic Medium Cond" panose="020B0606030402020204" pitchFamily="34" charset="0"/>
              </a:rPr>
              <a:t>Guided by ethical principles</a:t>
            </a:r>
          </a:p>
        </p:txBody>
      </p:sp>
      <p:sp>
        <p:nvSpPr>
          <p:cNvPr id="10" name="TextBox 9"/>
          <p:cNvSpPr txBox="1"/>
          <p:nvPr/>
        </p:nvSpPr>
        <p:spPr>
          <a:xfrm>
            <a:off x="1043563" y="2949984"/>
            <a:ext cx="9875944" cy="2163734"/>
          </a:xfrm>
          <a:prstGeom prst="rect">
            <a:avLst/>
          </a:prstGeom>
          <a:noFill/>
        </p:spPr>
        <p:txBody>
          <a:bodyPr wrap="square" rtlCol="0">
            <a:spAutoFit/>
          </a:bodyPr>
          <a:lstStyle/>
          <a:p>
            <a:pPr marL="285750" lvl="1" indent="-285750" defTabSz="342900">
              <a:lnSpc>
                <a:spcPct val="150000"/>
              </a:lnSpc>
              <a:spcBef>
                <a:spcPct val="20000"/>
              </a:spcBef>
              <a:buFont typeface="Arial" panose="020B0604020202020204" pitchFamily="34" charset="0"/>
              <a:buChar char="•"/>
            </a:pPr>
            <a:r>
              <a:rPr lang="en-US" sz="1400" dirty="0">
                <a:solidFill>
                  <a:srgbClr val="FDFCFB"/>
                </a:solidFill>
                <a:latin typeface="Arial" panose="020B0604020202020204" pitchFamily="34" charset="0"/>
                <a:cs typeface="Arial" panose="020B0604020202020204" pitchFamily="34" charset="0"/>
              </a:rPr>
              <a:t>We include opt-out language (from future development communications) on every initial outreach</a:t>
            </a:r>
          </a:p>
          <a:p>
            <a:pPr marL="742950" lvl="2" indent="-285750" defTabSz="342900">
              <a:lnSpc>
                <a:spcPct val="150000"/>
              </a:lnSpc>
              <a:spcBef>
                <a:spcPct val="20000"/>
              </a:spcBef>
              <a:buFont typeface="Arial" panose="020B0604020202020204" pitchFamily="34" charset="0"/>
              <a:buChar char="•"/>
            </a:pPr>
            <a:r>
              <a:rPr lang="en-US" sz="1400" dirty="0">
                <a:solidFill>
                  <a:srgbClr val="FDFCFB"/>
                </a:solidFill>
                <a:latin typeface="Arial" panose="020B0604020202020204" pitchFamily="34" charset="0"/>
                <a:cs typeface="Arial" panose="020B0604020202020204" pitchFamily="34" charset="0"/>
              </a:rPr>
              <a:t>Only two outreaches per patient typically by phone or email </a:t>
            </a:r>
          </a:p>
          <a:p>
            <a:pPr marL="285750" lvl="1" indent="-285750" defTabSz="342900">
              <a:lnSpc>
                <a:spcPct val="150000"/>
              </a:lnSpc>
              <a:spcBef>
                <a:spcPct val="20000"/>
              </a:spcBef>
              <a:buFont typeface="Arial" panose="020B0604020202020204" pitchFamily="34" charset="0"/>
              <a:buChar char="•"/>
            </a:pPr>
            <a:r>
              <a:rPr lang="en-US" sz="1400" dirty="0">
                <a:solidFill>
                  <a:srgbClr val="FDFCFB"/>
                </a:solidFill>
                <a:latin typeface="Arial" panose="020B0604020202020204" pitchFamily="34" charset="0"/>
                <a:cs typeface="Arial" panose="020B0604020202020204" pitchFamily="34" charset="0"/>
              </a:rPr>
              <a:t>We have the skills to navigate these conversations thoughtfully, and determine if a patient is open to a gift conversation or not – both outcomes are productive</a:t>
            </a:r>
          </a:p>
          <a:p>
            <a:pPr marL="285750" lvl="1" indent="-285750" defTabSz="342900">
              <a:lnSpc>
                <a:spcPct val="150000"/>
              </a:lnSpc>
              <a:spcBef>
                <a:spcPct val="20000"/>
              </a:spcBef>
              <a:buFont typeface="Arial" panose="020B0604020202020204" pitchFamily="34" charset="0"/>
              <a:buChar char="•"/>
            </a:pPr>
            <a:r>
              <a:rPr lang="en-US" sz="1400" dirty="0">
                <a:solidFill>
                  <a:srgbClr val="FDFCFB"/>
                </a:solidFill>
                <a:latin typeface="Arial" panose="020B0604020202020204" pitchFamily="34" charset="0"/>
                <a:cs typeface="Arial" panose="020B0604020202020204" pitchFamily="34" charset="0"/>
              </a:rPr>
              <a:t>We can engage with you as little or as much as you want in the process - post-referral</a:t>
            </a:r>
          </a:p>
          <a:p>
            <a:pPr marL="285750" lvl="1" indent="-285750" defTabSz="342900">
              <a:lnSpc>
                <a:spcPct val="150000"/>
              </a:lnSpc>
              <a:spcBef>
                <a:spcPct val="20000"/>
              </a:spcBef>
              <a:buFont typeface="Arial" panose="020B0604020202020204" pitchFamily="34" charset="0"/>
              <a:buChar char="•"/>
            </a:pPr>
            <a:r>
              <a:rPr lang="en-US" sz="1400" dirty="0">
                <a:solidFill>
                  <a:srgbClr val="FDFCFB"/>
                </a:solidFill>
                <a:latin typeface="Arial" panose="020B0604020202020204" pitchFamily="34" charset="0"/>
                <a:cs typeface="Arial" panose="020B0604020202020204" pitchFamily="34" charset="0"/>
              </a:rPr>
              <a:t>Most faculty will be met periodically to review prospective patient donors and discuss updates</a:t>
            </a:r>
          </a:p>
        </p:txBody>
      </p:sp>
      <p:sp>
        <p:nvSpPr>
          <p:cNvPr id="14" name="TextBox 13">
            <a:extLst>
              <a:ext uri="{FF2B5EF4-FFF2-40B4-BE49-F238E27FC236}">
                <a16:creationId xmlns:a16="http://schemas.microsoft.com/office/drawing/2014/main" id="{6F4072C1-5CAA-44A1-A4F5-0FB74BE0BC95}"/>
              </a:ext>
            </a:extLst>
          </p:cNvPr>
          <p:cNvSpPr txBox="1"/>
          <p:nvPr/>
        </p:nvSpPr>
        <p:spPr>
          <a:xfrm>
            <a:off x="11696281" y="6468608"/>
            <a:ext cx="281354" cy="246221"/>
          </a:xfrm>
          <a:prstGeom prst="rect">
            <a:avLst/>
          </a:prstGeom>
          <a:noFill/>
        </p:spPr>
        <p:txBody>
          <a:bodyPr wrap="square" rtlCol="0">
            <a:spAutoFit/>
          </a:bodyPr>
          <a:lstStyle/>
          <a:p>
            <a:r>
              <a:rPr lang="en-US" sz="1000" dirty="0">
                <a:solidFill>
                  <a:schemeClr val="tx2"/>
                </a:solidFill>
              </a:rPr>
              <a:t>5</a:t>
            </a:r>
          </a:p>
        </p:txBody>
      </p:sp>
    </p:spTree>
    <p:extLst>
      <p:ext uri="{BB962C8B-B14F-4D97-AF65-F5344CB8AC3E}">
        <p14:creationId xmlns:p14="http://schemas.microsoft.com/office/powerpoint/2010/main" val="2016769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7B94-0BD4-48AE-867E-21EE16804DE5}"/>
              </a:ext>
            </a:extLst>
          </p:cNvPr>
          <p:cNvSpPr>
            <a:spLocks noGrp="1"/>
          </p:cNvSpPr>
          <p:nvPr>
            <p:ph type="title"/>
          </p:nvPr>
        </p:nvSpPr>
        <p:spPr>
          <a:xfrm>
            <a:off x="859436" y="693621"/>
            <a:ext cx="10473128" cy="1143000"/>
          </a:xfrm>
        </p:spPr>
        <p:txBody>
          <a:bodyPr/>
          <a:lstStyle/>
          <a:p>
            <a:r>
              <a:rPr lang="en-US" b="0" dirty="0">
                <a:latin typeface="Franklin Gothic Medium Cond" panose="020B0606030402020204" pitchFamily="34" charset="0"/>
              </a:rPr>
              <a:t>Patient Philanthropy | Faculty Partnerships</a:t>
            </a:r>
            <a:endParaRPr lang="en-US" dirty="0"/>
          </a:p>
        </p:txBody>
      </p:sp>
      <p:sp>
        <p:nvSpPr>
          <p:cNvPr id="3" name="Content Placeholder 2">
            <a:extLst>
              <a:ext uri="{FF2B5EF4-FFF2-40B4-BE49-F238E27FC236}">
                <a16:creationId xmlns:a16="http://schemas.microsoft.com/office/drawing/2014/main" id="{C921F139-DC08-4057-BC3A-BF7D57C3CD9D}"/>
              </a:ext>
            </a:extLst>
          </p:cNvPr>
          <p:cNvSpPr>
            <a:spLocks noGrp="1"/>
          </p:cNvSpPr>
          <p:nvPr>
            <p:ph idx="1"/>
          </p:nvPr>
        </p:nvSpPr>
        <p:spPr>
          <a:xfrm>
            <a:off x="859436" y="1318673"/>
            <a:ext cx="10473128" cy="904767"/>
          </a:xfrm>
        </p:spPr>
        <p:txBody>
          <a:bodyPr/>
          <a:lstStyle/>
          <a:p>
            <a:r>
              <a:rPr lang="en-US" sz="1600" dirty="0"/>
              <a:t>Examples of individual or team priorities for impact – </a:t>
            </a:r>
          </a:p>
        </p:txBody>
      </p:sp>
      <p:sp>
        <p:nvSpPr>
          <p:cNvPr id="4" name="Text Placeholder 3">
            <a:extLst>
              <a:ext uri="{FF2B5EF4-FFF2-40B4-BE49-F238E27FC236}">
                <a16:creationId xmlns:a16="http://schemas.microsoft.com/office/drawing/2014/main" id="{11AB44A8-E048-4ED1-8F92-3C2EE55C1291}"/>
              </a:ext>
            </a:extLst>
          </p:cNvPr>
          <p:cNvSpPr>
            <a:spLocks noGrp="1"/>
          </p:cNvSpPr>
          <p:nvPr>
            <p:ph type="body" sz="quarter" idx="10"/>
          </p:nvPr>
        </p:nvSpPr>
        <p:spPr>
          <a:xfrm>
            <a:off x="859436" y="2646947"/>
            <a:ext cx="10777508" cy="3368845"/>
          </a:xfrm>
        </p:spPr>
        <p:txBody>
          <a:bodyPr/>
          <a:lstStyle/>
          <a:p>
            <a:pPr marR="0" lvl="0">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Examples shared from Dr. Greene: </a:t>
            </a:r>
          </a:p>
          <a:p>
            <a:pPr marR="0" lvl="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Clinical trials CRC-this would allow us to open novel studies for prostate cancer. (50K a year)</a:t>
            </a:r>
          </a:p>
          <a:p>
            <a:pPr marL="342900" marR="0" lvl="0" indent="-342900">
              <a:lnSpc>
                <a:spcPct val="100000"/>
              </a:lnSpc>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Oncology fellow-we want to start a fellowship and train future urologic oncologists (80K a year)</a:t>
            </a:r>
          </a:p>
          <a:p>
            <a:pPr marL="342900" marR="0" lvl="0" indent="-342900">
              <a:lnSpc>
                <a:spcPct val="100000"/>
              </a:lnSpc>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Focal ultrasound program: we need to buy a Focal One machine to get the program off the ground and augment our IRE program. </a:t>
            </a:r>
          </a:p>
          <a:p>
            <a:pPr marL="342900" marR="0" lvl="0" indent="-342900">
              <a:lnSpc>
                <a:spcPct val="100000"/>
              </a:lnSpc>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Statistician: we but a percentage of a statistician to help us on projects but this takes funding.(50k a year)</a:t>
            </a:r>
          </a:p>
          <a:p>
            <a:pPr marL="342900" marR="0" lvl="0" indent="-342900">
              <a:lnSpc>
                <a:spcPct val="100000"/>
              </a:lnSpc>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Research fund: this is money to publish articles ($3000 for JAMA) money to pay the registration for major meetings and present our research to increase our prestige and get our research out there (up to $1000 per meeting) and travel funds.</a:t>
            </a:r>
          </a:p>
        </p:txBody>
      </p:sp>
      <p:sp>
        <p:nvSpPr>
          <p:cNvPr id="5" name="Star: 5 Points 4">
            <a:extLst>
              <a:ext uri="{FF2B5EF4-FFF2-40B4-BE49-F238E27FC236}">
                <a16:creationId xmlns:a16="http://schemas.microsoft.com/office/drawing/2014/main" id="{C95F3481-9D23-4870-9B54-95CBD465F962}"/>
              </a:ext>
            </a:extLst>
          </p:cNvPr>
          <p:cNvSpPr/>
          <p:nvPr/>
        </p:nvSpPr>
        <p:spPr>
          <a:xfrm rot="823400">
            <a:off x="8013511" y="308586"/>
            <a:ext cx="3149235" cy="2367865"/>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a:t>Thank you, Drs. Greene, Krupski, and Terran Sims</a:t>
            </a:r>
          </a:p>
        </p:txBody>
      </p:sp>
    </p:spTree>
    <p:extLst>
      <p:ext uri="{BB962C8B-B14F-4D97-AF65-F5344CB8AC3E}">
        <p14:creationId xmlns:p14="http://schemas.microsoft.com/office/powerpoint/2010/main" val="2871279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482" y="281611"/>
            <a:ext cx="10361768" cy="886945"/>
          </a:xfrm>
        </p:spPr>
        <p:txBody>
          <a:bodyPr/>
          <a:lstStyle/>
          <a:p>
            <a:r>
              <a:rPr lang="en-US" b="0" dirty="0">
                <a:latin typeface="Franklin Gothic Medium Cond" panose="020B0606030402020204" pitchFamily="34" charset="0"/>
              </a:rPr>
              <a:t>Patient Philanthropy | Faculty Partnerships</a:t>
            </a:r>
            <a:endParaRPr lang="en-US" b="0" i="0" cap="none" dirty="0">
              <a:latin typeface="Franklin Gothic Medium Cond" panose="020B0606030402020204" pitchFamily="34" charset="0"/>
            </a:endParaRPr>
          </a:p>
        </p:txBody>
      </p:sp>
      <p:sp>
        <p:nvSpPr>
          <p:cNvPr id="3" name="Content Placeholder 2"/>
          <p:cNvSpPr>
            <a:spLocks noGrp="1"/>
          </p:cNvSpPr>
          <p:nvPr>
            <p:ph idx="1"/>
          </p:nvPr>
        </p:nvSpPr>
        <p:spPr>
          <a:xfrm>
            <a:off x="980482" y="836629"/>
            <a:ext cx="10361768" cy="482731"/>
          </a:xfrm>
        </p:spPr>
        <p:txBody>
          <a:bodyPr/>
          <a:lstStyle/>
          <a:p>
            <a:r>
              <a:rPr lang="en-US" sz="2000" b="0" dirty="0">
                <a:solidFill>
                  <a:srgbClr val="E57200"/>
                </a:solidFill>
                <a:latin typeface="Franklin Gothic Medium Cond" panose="020B0606030402020204" pitchFamily="34" charset="0"/>
              </a:rPr>
              <a:t>Next steps:</a:t>
            </a:r>
            <a:endParaRPr lang="en-US" sz="2000" b="0" cap="none" dirty="0">
              <a:solidFill>
                <a:srgbClr val="E57200"/>
              </a:solidFill>
              <a:latin typeface="Franklin Gothic Medium Cond" panose="020B0606030402020204" pitchFamily="34" charset="0"/>
            </a:endParaRPr>
          </a:p>
        </p:txBody>
      </p:sp>
      <p:sp>
        <p:nvSpPr>
          <p:cNvPr id="5" name="TextBox 4"/>
          <p:cNvSpPr txBox="1"/>
          <p:nvPr/>
        </p:nvSpPr>
        <p:spPr>
          <a:xfrm>
            <a:off x="1023467" y="1111085"/>
            <a:ext cx="10175318" cy="4813690"/>
          </a:xfrm>
          <a:prstGeom prst="rect">
            <a:avLst/>
          </a:prstGeom>
          <a:noFill/>
        </p:spPr>
        <p:txBody>
          <a:bodyPr wrap="square" rtlCol="0">
            <a:spAutoFit/>
          </a:bodyPr>
          <a:lstStyle/>
          <a:p>
            <a:pPr marL="285750" lvl="1" indent="-285750" defTabSz="342900">
              <a:lnSpc>
                <a:spcPct val="150000"/>
              </a:lnSpc>
              <a:spcBef>
                <a:spcPct val="20000"/>
              </a:spcBef>
              <a:buFont typeface="Arial" panose="020B0604020202020204" pitchFamily="34" charset="0"/>
              <a:buChar char="•"/>
            </a:pPr>
            <a:r>
              <a:rPr lang="en-US" sz="2000" dirty="0">
                <a:latin typeface="Franklin Gothic Medium Cond" panose="020B0606030402020204" pitchFamily="34" charset="0"/>
                <a:cs typeface="Arial" panose="020B0604020202020204" pitchFamily="34" charset="0"/>
              </a:rPr>
              <a:t>Partnering</a:t>
            </a:r>
            <a:endParaRPr lang="en-US" sz="1400" dirty="0">
              <a:solidFill>
                <a:srgbClr val="FDFCFB"/>
              </a:solidFill>
              <a:latin typeface="Arial" panose="020B0604020202020204" pitchFamily="34" charset="0"/>
              <a:cs typeface="Arial" panose="020B0604020202020204" pitchFamily="34" charset="0"/>
            </a:endParaRPr>
          </a:p>
          <a:p>
            <a:pPr marL="742950" lvl="2" indent="-285750" defTabSz="342900">
              <a:lnSpc>
                <a:spcPct val="150000"/>
              </a:lnSpc>
              <a:spcBef>
                <a:spcPct val="20000"/>
              </a:spcBef>
              <a:buFont typeface="Arial" panose="020B0604020202020204" pitchFamily="34" charset="0"/>
              <a:buChar char="•"/>
            </a:pPr>
            <a:r>
              <a:rPr lang="en-US" sz="1400" dirty="0">
                <a:solidFill>
                  <a:srgbClr val="FDFCFB"/>
                </a:solidFill>
                <a:latin typeface="Arial" panose="020B0604020202020204" pitchFamily="34" charset="0"/>
                <a:cs typeface="Arial" panose="020B0604020202020204" pitchFamily="34" charset="0"/>
              </a:rPr>
              <a:t>Think about any patients who have shared their appreciation with you, that I could reach out to</a:t>
            </a:r>
          </a:p>
          <a:p>
            <a:pPr marL="742950" lvl="2" indent="-285750" defTabSz="342900">
              <a:lnSpc>
                <a:spcPct val="150000"/>
              </a:lnSpc>
              <a:spcBef>
                <a:spcPct val="20000"/>
              </a:spcBef>
              <a:buFont typeface="Arial" panose="020B0604020202020204" pitchFamily="34" charset="0"/>
              <a:buChar char="•"/>
            </a:pPr>
            <a:r>
              <a:rPr lang="en-US" sz="1400" dirty="0">
                <a:solidFill>
                  <a:srgbClr val="FDFCFB"/>
                </a:solidFill>
                <a:latin typeface="Arial" panose="020B0604020202020204" pitchFamily="34" charset="0"/>
                <a:cs typeface="Arial" panose="020B0604020202020204" pitchFamily="34" charset="0"/>
              </a:rPr>
              <a:t>Through our research, I’ll bring a list of names that may have the ability to make a gift </a:t>
            </a:r>
          </a:p>
          <a:p>
            <a:pPr marL="285750" lvl="1" indent="-285750" defTabSz="342900">
              <a:lnSpc>
                <a:spcPct val="150000"/>
              </a:lnSpc>
              <a:spcBef>
                <a:spcPct val="20000"/>
              </a:spcBef>
              <a:buFont typeface="Arial" panose="020B0604020202020204" pitchFamily="34" charset="0"/>
              <a:buChar char="•"/>
            </a:pPr>
            <a:r>
              <a:rPr lang="en-US" sz="2000" dirty="0">
                <a:latin typeface="Franklin Gothic Medium Cond" panose="020B0606030402020204" pitchFamily="34" charset="0"/>
                <a:cs typeface="Arial" panose="020B0604020202020204" pitchFamily="34" charset="0"/>
              </a:rPr>
              <a:t>Ongoing</a:t>
            </a:r>
            <a:r>
              <a:rPr lang="en-US" sz="1400" dirty="0">
                <a:solidFill>
                  <a:srgbClr val="FDFCFB"/>
                </a:solidFill>
                <a:latin typeface="Arial" panose="020B0604020202020204" pitchFamily="34" charset="0"/>
                <a:cs typeface="Arial" panose="020B0604020202020204" pitchFamily="34" charset="0"/>
              </a:rPr>
              <a:t> - </a:t>
            </a:r>
            <a:r>
              <a:rPr lang="en-US" sz="1400" u="sng" dirty="0">
                <a:solidFill>
                  <a:srgbClr val="FDFCFB"/>
                </a:solidFill>
                <a:latin typeface="Arial" panose="020B0604020202020204" pitchFamily="34" charset="0"/>
                <a:cs typeface="Arial" panose="020B0604020202020204" pitchFamily="34" charset="0"/>
              </a:rPr>
              <a:t>when in doubt, reach out</a:t>
            </a:r>
          </a:p>
          <a:p>
            <a:pPr marL="1200150" lvl="3" indent="-285750" defTabSz="342900">
              <a:lnSpc>
                <a:spcPct val="150000"/>
              </a:lnSpc>
              <a:spcBef>
                <a:spcPct val="20000"/>
              </a:spcBef>
              <a:buFont typeface="Arial" panose="020B0604020202020204" pitchFamily="34" charset="0"/>
              <a:buChar char="•"/>
            </a:pPr>
            <a:r>
              <a:rPr lang="en-US" sz="1400" dirty="0">
                <a:solidFill>
                  <a:srgbClr val="FDFCFB"/>
                </a:solidFill>
                <a:latin typeface="Arial" panose="020B0604020202020204" pitchFamily="34" charset="0"/>
                <a:cs typeface="Arial" panose="020B0604020202020204" pitchFamily="34" charset="0"/>
              </a:rPr>
              <a:t>Send me a quick email (subject line “</a:t>
            </a:r>
            <a:r>
              <a:rPr lang="en-US" sz="1400" i="1" dirty="0">
                <a:solidFill>
                  <a:srgbClr val="FDFCFB"/>
                </a:solidFill>
                <a:latin typeface="Arial" panose="020B0604020202020204" pitchFamily="34" charset="0"/>
                <a:cs typeface="Arial" panose="020B0604020202020204" pitchFamily="34" charset="0"/>
              </a:rPr>
              <a:t>patient referral</a:t>
            </a:r>
            <a:r>
              <a:rPr lang="en-US" sz="1400" dirty="0">
                <a:solidFill>
                  <a:srgbClr val="FDFCFB"/>
                </a:solidFill>
                <a:latin typeface="Arial" panose="020B0604020202020204" pitchFamily="34" charset="0"/>
                <a:cs typeface="Arial" panose="020B0604020202020204" pitchFamily="34" charset="0"/>
              </a:rPr>
              <a:t>”) and include the patient’s name and a brief note explaining why this patient is a referral. We can have a quick call to discuss if you choose.</a:t>
            </a:r>
            <a:endParaRPr lang="en-US" sz="900" dirty="0">
              <a:solidFill>
                <a:srgbClr val="E57200"/>
              </a:solidFill>
              <a:latin typeface="Arial" panose="020B0604020202020204" pitchFamily="34" charset="0"/>
              <a:cs typeface="Arial" panose="020B0604020202020204" pitchFamily="34" charset="0"/>
            </a:endParaRPr>
          </a:p>
          <a:p>
            <a:pPr marL="285750" lvl="1" indent="-285750" defTabSz="342900">
              <a:lnSpc>
                <a:spcPct val="150000"/>
              </a:lnSpc>
              <a:spcBef>
                <a:spcPct val="20000"/>
              </a:spcBef>
              <a:buFont typeface="Arial" panose="020B0604020202020204" pitchFamily="34" charset="0"/>
              <a:buChar char="•"/>
            </a:pPr>
            <a:r>
              <a:rPr lang="en-US" sz="2000" dirty="0">
                <a:latin typeface="Franklin Gothic Medium Cond" panose="020B0606030402020204" pitchFamily="34" charset="0"/>
                <a:cs typeface="Arial" panose="020B0604020202020204" pitchFamily="34" charset="0"/>
              </a:rPr>
              <a:t>We do the work:</a:t>
            </a:r>
          </a:p>
          <a:p>
            <a:pPr marL="742950" lvl="2" indent="-285750" defTabSz="342900">
              <a:lnSpc>
                <a:spcPct val="150000"/>
              </a:lnSpc>
              <a:spcBef>
                <a:spcPct val="20000"/>
              </a:spcBef>
              <a:buFont typeface="Arial" panose="020B0604020202020204" pitchFamily="34" charset="0"/>
              <a:buChar char="•"/>
            </a:pPr>
            <a:r>
              <a:rPr lang="en-US" sz="1400" dirty="0">
                <a:solidFill>
                  <a:srgbClr val="FDFCFB"/>
                </a:solidFill>
                <a:latin typeface="Arial" panose="020B0604020202020204" pitchFamily="34" charset="0"/>
                <a:cs typeface="Arial" panose="020B0604020202020204" pitchFamily="34" charset="0"/>
              </a:rPr>
              <a:t>We initiate conversations with prospects and learn about their philanthropic interests</a:t>
            </a:r>
          </a:p>
          <a:p>
            <a:pPr marL="742950" lvl="2" indent="-285750" defTabSz="342900">
              <a:lnSpc>
                <a:spcPct val="150000"/>
              </a:lnSpc>
              <a:spcBef>
                <a:spcPct val="20000"/>
              </a:spcBef>
              <a:buFont typeface="Arial" panose="020B0604020202020204" pitchFamily="34" charset="0"/>
              <a:buChar char="•"/>
            </a:pPr>
            <a:r>
              <a:rPr lang="en-US" sz="1400" dirty="0">
                <a:solidFill>
                  <a:srgbClr val="FDFCFB"/>
                </a:solidFill>
                <a:latin typeface="Arial" panose="020B0604020202020204" pitchFamily="34" charset="0"/>
                <a:cs typeface="Arial" panose="020B0604020202020204" pitchFamily="34" charset="0"/>
              </a:rPr>
              <a:t>We connect a patient’s interests to your work</a:t>
            </a:r>
          </a:p>
          <a:p>
            <a:pPr marL="742950" lvl="2" indent="-285750" defTabSz="342900">
              <a:lnSpc>
                <a:spcPct val="150000"/>
              </a:lnSpc>
              <a:spcBef>
                <a:spcPct val="20000"/>
              </a:spcBef>
              <a:buFont typeface="Arial" panose="020B0604020202020204" pitchFamily="34" charset="0"/>
              <a:buChar char="•"/>
            </a:pPr>
            <a:r>
              <a:rPr lang="en-US" sz="1400" dirty="0">
                <a:solidFill>
                  <a:srgbClr val="FDFCFB"/>
                </a:solidFill>
                <a:latin typeface="Arial" panose="020B0604020202020204" pitchFamily="34" charset="0"/>
                <a:cs typeface="Arial" panose="020B0604020202020204" pitchFamily="34" charset="0"/>
              </a:rPr>
              <a:t>We build relationships and earn their trust, understanding their capacity to give</a:t>
            </a:r>
          </a:p>
          <a:p>
            <a:pPr marL="1200150" lvl="3" indent="-285750" defTabSz="342900">
              <a:lnSpc>
                <a:spcPct val="150000"/>
              </a:lnSpc>
              <a:spcBef>
                <a:spcPct val="20000"/>
              </a:spcBef>
              <a:buFont typeface="Arial" panose="020B0604020202020204" pitchFamily="34" charset="0"/>
              <a:buChar char="•"/>
            </a:pPr>
            <a:r>
              <a:rPr lang="en-US" sz="1400" dirty="0">
                <a:solidFill>
                  <a:srgbClr val="FDFCFB"/>
                </a:solidFill>
                <a:latin typeface="Arial" panose="020B0604020202020204" pitchFamily="34" charset="0"/>
                <a:cs typeface="Arial" panose="020B0604020202020204" pitchFamily="34" charset="0"/>
              </a:rPr>
              <a:t>Cash, financial assets, real estate, bequests and estate planning</a:t>
            </a:r>
          </a:p>
          <a:p>
            <a:pPr marL="742950" lvl="2" indent="-285750" defTabSz="342900">
              <a:lnSpc>
                <a:spcPct val="150000"/>
              </a:lnSpc>
              <a:spcBef>
                <a:spcPct val="20000"/>
              </a:spcBef>
              <a:buFont typeface="Arial" panose="020B0604020202020204" pitchFamily="34" charset="0"/>
              <a:buChar char="•"/>
            </a:pPr>
            <a:r>
              <a:rPr lang="en-US" sz="1400" dirty="0">
                <a:solidFill>
                  <a:schemeClr val="accent6"/>
                </a:solidFill>
                <a:latin typeface="Arial" panose="020B0604020202020204" pitchFamily="34" charset="0"/>
                <a:cs typeface="Arial" panose="020B0604020202020204" pitchFamily="34" charset="0"/>
              </a:rPr>
              <a:t>We’ll periodically strategize with you about new and existing patient relationships</a:t>
            </a:r>
          </a:p>
        </p:txBody>
      </p:sp>
      <p:sp>
        <p:nvSpPr>
          <p:cNvPr id="8" name="TextBox 7">
            <a:extLst>
              <a:ext uri="{FF2B5EF4-FFF2-40B4-BE49-F238E27FC236}">
                <a16:creationId xmlns:a16="http://schemas.microsoft.com/office/drawing/2014/main" id="{1A1DC179-9A03-4964-9B55-805DD51A0D62}"/>
              </a:ext>
            </a:extLst>
          </p:cNvPr>
          <p:cNvSpPr txBox="1"/>
          <p:nvPr/>
        </p:nvSpPr>
        <p:spPr>
          <a:xfrm>
            <a:off x="11696281" y="6468608"/>
            <a:ext cx="281354" cy="246221"/>
          </a:xfrm>
          <a:prstGeom prst="rect">
            <a:avLst/>
          </a:prstGeom>
          <a:noFill/>
        </p:spPr>
        <p:txBody>
          <a:bodyPr wrap="square" rtlCol="0">
            <a:spAutoFit/>
          </a:bodyPr>
          <a:lstStyle/>
          <a:p>
            <a:r>
              <a:rPr lang="en-US" sz="1000" dirty="0">
                <a:solidFill>
                  <a:schemeClr val="tx2"/>
                </a:solidFill>
              </a:rPr>
              <a:t>6</a:t>
            </a:r>
          </a:p>
        </p:txBody>
      </p:sp>
    </p:spTree>
    <p:extLst>
      <p:ext uri="{BB962C8B-B14F-4D97-AF65-F5344CB8AC3E}">
        <p14:creationId xmlns:p14="http://schemas.microsoft.com/office/powerpoint/2010/main" val="911351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48A5B-FBF5-41D4-A1C3-8EEE2D28F9FC}"/>
              </a:ext>
            </a:extLst>
          </p:cNvPr>
          <p:cNvSpPr txBox="1"/>
          <p:nvPr/>
        </p:nvSpPr>
        <p:spPr>
          <a:xfrm>
            <a:off x="489020" y="1463271"/>
            <a:ext cx="11213960" cy="2308324"/>
          </a:xfrm>
          <a:prstGeom prst="rect">
            <a:avLst/>
          </a:prstGeom>
          <a:noFill/>
        </p:spPr>
        <p:txBody>
          <a:bodyPr wrap="square" rtlCol="0">
            <a:spAutoFit/>
          </a:bodyPr>
          <a:lstStyle/>
          <a:p>
            <a:pPr algn="ctr"/>
            <a:r>
              <a:rPr lang="en-US" sz="3600" dirty="0"/>
              <a:t>Thank you</a:t>
            </a:r>
          </a:p>
          <a:p>
            <a:pPr algn="ctr"/>
            <a:r>
              <a:rPr lang="en-US" sz="3600" dirty="0"/>
              <a:t> for the opportunity to partner with you!</a:t>
            </a:r>
          </a:p>
          <a:p>
            <a:pPr algn="ctr"/>
            <a:r>
              <a:rPr lang="en-US" sz="3600" dirty="0"/>
              <a:t>Any questions or comments?</a:t>
            </a:r>
          </a:p>
          <a:p>
            <a:pPr algn="ctr"/>
            <a:r>
              <a:rPr lang="en-US" sz="3600" dirty="0"/>
              <a:t>Wrap-up</a:t>
            </a:r>
          </a:p>
        </p:txBody>
      </p:sp>
      <p:sp>
        <p:nvSpPr>
          <p:cNvPr id="3" name="TextBox 2">
            <a:extLst>
              <a:ext uri="{FF2B5EF4-FFF2-40B4-BE49-F238E27FC236}">
                <a16:creationId xmlns:a16="http://schemas.microsoft.com/office/drawing/2014/main" id="{E2B61EDF-B10F-4608-B6AD-62B0B96619BC}"/>
              </a:ext>
            </a:extLst>
          </p:cNvPr>
          <p:cNvSpPr txBox="1"/>
          <p:nvPr/>
        </p:nvSpPr>
        <p:spPr>
          <a:xfrm>
            <a:off x="11696281" y="6468608"/>
            <a:ext cx="281354" cy="246221"/>
          </a:xfrm>
          <a:prstGeom prst="rect">
            <a:avLst/>
          </a:prstGeom>
          <a:noFill/>
        </p:spPr>
        <p:txBody>
          <a:bodyPr wrap="square" rtlCol="0">
            <a:spAutoFit/>
          </a:bodyPr>
          <a:lstStyle/>
          <a:p>
            <a:r>
              <a:rPr lang="en-US" sz="1000" dirty="0">
                <a:solidFill>
                  <a:schemeClr val="tx2"/>
                </a:solidFill>
              </a:rPr>
              <a:t>7</a:t>
            </a:r>
          </a:p>
        </p:txBody>
      </p:sp>
      <p:sp>
        <p:nvSpPr>
          <p:cNvPr id="5" name="TextBox 4">
            <a:extLst>
              <a:ext uri="{FF2B5EF4-FFF2-40B4-BE49-F238E27FC236}">
                <a16:creationId xmlns:a16="http://schemas.microsoft.com/office/drawing/2014/main" id="{F325A659-08B6-49A9-968E-0158637BB9A3}"/>
              </a:ext>
            </a:extLst>
          </p:cNvPr>
          <p:cNvSpPr txBox="1"/>
          <p:nvPr/>
        </p:nvSpPr>
        <p:spPr>
          <a:xfrm>
            <a:off x="2962175" y="3724642"/>
            <a:ext cx="6097604" cy="1200329"/>
          </a:xfrm>
          <a:prstGeom prst="rect">
            <a:avLst/>
          </a:prstGeom>
          <a:noFill/>
        </p:spPr>
        <p:txBody>
          <a:bodyPr wrap="square">
            <a:spAutoFit/>
          </a:bodyPr>
          <a:lstStyle/>
          <a:p>
            <a:pPr algn="ctr"/>
            <a:r>
              <a:rPr lang="en-US" dirty="0"/>
              <a:t>Ashley Hanel </a:t>
            </a:r>
          </a:p>
          <a:p>
            <a:pPr algn="ctr"/>
            <a:r>
              <a:rPr lang="en-US" dirty="0"/>
              <a:t>Senior Associate Director, Cancer Programs</a:t>
            </a:r>
          </a:p>
          <a:p>
            <a:pPr algn="ctr"/>
            <a:r>
              <a:rPr lang="en-US" dirty="0"/>
              <a:t>ahanel@virginia.edu </a:t>
            </a:r>
          </a:p>
          <a:p>
            <a:pPr algn="ctr"/>
            <a:r>
              <a:rPr lang="en-US" dirty="0"/>
              <a:t>(c) 704-796-2608</a:t>
            </a:r>
          </a:p>
        </p:txBody>
      </p:sp>
    </p:spTree>
    <p:extLst>
      <p:ext uri="{BB962C8B-B14F-4D97-AF65-F5344CB8AC3E}">
        <p14:creationId xmlns:p14="http://schemas.microsoft.com/office/powerpoint/2010/main" val="1614535117"/>
      </p:ext>
    </p:extLst>
  </p:cSld>
  <p:clrMapOvr>
    <a:masterClrMapping/>
  </p:clrMapOvr>
</p:sld>
</file>

<file path=ppt/theme/theme1.xml><?xml version="1.0" encoding="utf-8"?>
<a:theme xmlns:a="http://schemas.openxmlformats.org/drawingml/2006/main" name="4_UVA GEN title and end slide">
  <a:themeElements>
    <a:clrScheme name="UVA NEW BRAND">
      <a:dk1>
        <a:srgbClr val="D75929"/>
      </a:dk1>
      <a:lt1>
        <a:srgbClr val="0E1011"/>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VA GEN inside 6">
  <a:themeElements>
    <a:clrScheme name="UVA New Brand Colors - USE">
      <a:dk1>
        <a:srgbClr val="E57228"/>
      </a:dk1>
      <a:lt1>
        <a:srgbClr val="0E1011"/>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8_UVA GEN inside 6">
  <a:themeElements>
    <a:clrScheme name="UVA New Brand Colors - USE">
      <a:dk1>
        <a:srgbClr val="E57228"/>
      </a:dk1>
      <a:lt1>
        <a:srgbClr val="0E1011"/>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UVA GEN inside 6">
  <a:themeElements>
    <a:clrScheme name="UVA New Brand Colors - USE">
      <a:dk1>
        <a:srgbClr val="E57228"/>
      </a:dk1>
      <a:lt1>
        <a:srgbClr val="0E1011"/>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9_UVA GEN inside 6">
  <a:themeElements>
    <a:clrScheme name="UVA New Brand Colors - USE">
      <a:dk1>
        <a:srgbClr val="E57228"/>
      </a:dk1>
      <a:lt1>
        <a:srgbClr val="0E1011"/>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sz="1000" dirty="0" smtClean="0">
            <a:solidFill>
              <a:schemeClr val="bg2"/>
            </a:solidFill>
            <a:latin typeface="Arial" panose="020B0604020202020204" pitchFamily="34" charset="0"/>
            <a:cs typeface="Arial" panose="020B0604020202020204" pitchFamily="34"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UVA GEN inside 6">
  <a:themeElements>
    <a:clrScheme name="UVA New Brand Colors - USE">
      <a:dk1>
        <a:srgbClr val="E57228"/>
      </a:dk1>
      <a:lt1>
        <a:srgbClr val="0E1011"/>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UVA GEN inside 6">
  <a:themeElements>
    <a:clrScheme name="UVA New Brand Colors - USE">
      <a:dk1>
        <a:srgbClr val="E57228"/>
      </a:dk1>
      <a:lt1>
        <a:srgbClr val="0E1011"/>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UVA GEN inside 6">
  <a:themeElements>
    <a:clrScheme name="UVA New Brand Colors - USE">
      <a:dk1>
        <a:srgbClr val="E57228"/>
      </a:dk1>
      <a:lt1>
        <a:srgbClr val="0E1011"/>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UVA GEN inside 6">
  <a:themeElements>
    <a:clrScheme name="UVA New Brand Colors - USE">
      <a:dk1>
        <a:srgbClr val="E57228"/>
      </a:dk1>
      <a:lt1>
        <a:srgbClr val="0E1011"/>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11104</TotalTime>
  <Words>947</Words>
  <Application>Microsoft Office PowerPoint</Application>
  <PresentationFormat>Widescreen</PresentationFormat>
  <Paragraphs>90</Paragraphs>
  <Slides>8</Slides>
  <Notes>6</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8</vt:i4>
      </vt:variant>
    </vt:vector>
  </HeadingPairs>
  <TitlesOfParts>
    <vt:vector size="22" baseType="lpstr">
      <vt:lpstr>Arial</vt:lpstr>
      <vt:lpstr>Calibri</vt:lpstr>
      <vt:lpstr>Franklin Gothic Medium Cond</vt:lpstr>
      <vt:lpstr>ITC Franklin Gothic Book</vt:lpstr>
      <vt:lpstr>ITC Franklin Gothic Heavy</vt:lpstr>
      <vt:lpstr>4_UVA GEN title and end slide</vt:lpstr>
      <vt:lpstr>UVA GEN inside 6</vt:lpstr>
      <vt:lpstr>8_UVA GEN inside 6</vt:lpstr>
      <vt:lpstr>2_UVA GEN inside 6</vt:lpstr>
      <vt:lpstr>9_UVA GEN inside 6</vt:lpstr>
      <vt:lpstr>3_UVA GEN inside 6</vt:lpstr>
      <vt:lpstr>4_UVA GEN inside 6</vt:lpstr>
      <vt:lpstr>6_UVA GEN inside 6</vt:lpstr>
      <vt:lpstr>7_UVA GEN inside 6</vt:lpstr>
      <vt:lpstr>PowerPoint Presentation</vt:lpstr>
      <vt:lpstr>PowerPoint Presentation</vt:lpstr>
      <vt:lpstr>PowerPoint Presentation</vt:lpstr>
      <vt:lpstr>Patient Philanthropy | Faculty Partnerships</vt:lpstr>
      <vt:lpstr>Patient Philanthropy | Faculty Partnerships</vt:lpstr>
      <vt:lpstr>Patient Philanthropy | Faculty Partnerships</vt:lpstr>
      <vt:lpstr>Patient Philanthropy | Faculty Partnerships</vt:lpstr>
      <vt:lpstr>PowerPoint Presentation</vt:lpstr>
    </vt:vector>
  </TitlesOfParts>
  <Company>Circle120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Delaney</dc:creator>
  <cp:lastModifiedBy>Hanel, Ashley S *HS</cp:lastModifiedBy>
  <cp:revision>262</cp:revision>
  <cp:lastPrinted>2024-01-08T19:06:04Z</cp:lastPrinted>
  <dcterms:created xsi:type="dcterms:W3CDTF">2017-10-18T15:58:36Z</dcterms:created>
  <dcterms:modified xsi:type="dcterms:W3CDTF">2024-02-21T12:30:48Z</dcterms:modified>
</cp:coreProperties>
</file>