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tags/tag16.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tags/tag17.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tags/tag18.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3.xml" ContentType="application/vnd.openxmlformats-officedocument.theme+xml"/>
  <Override PartName="/ppt/tags/tag19.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7.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8.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0.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1.xml" ContentType="application/vnd.openxmlformats-officedocument.theme+xml"/>
  <Override PartName="/ppt/tags/tag28.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 id="2147483715" r:id="rId5"/>
    <p:sldMasterId id="2147483681" r:id="rId6"/>
    <p:sldMasterId id="2147483719" r:id="rId7"/>
    <p:sldMasterId id="2147483689" r:id="rId8"/>
    <p:sldMasterId id="2147483722" r:id="rId9"/>
    <p:sldMasterId id="2147483947" r:id="rId10"/>
    <p:sldMasterId id="2147483951" r:id="rId11"/>
    <p:sldMasterId id="2147484035" r:id="rId12"/>
    <p:sldMasterId id="2147484041" r:id="rId13"/>
    <p:sldMasterId id="2147484044" r:id="rId14"/>
    <p:sldMasterId id="2147484091" r:id="rId15"/>
    <p:sldMasterId id="2147484172" r:id="rId16"/>
    <p:sldMasterId id="2147484333" r:id="rId17"/>
    <p:sldMasterId id="2147484368" r:id="rId18"/>
    <p:sldMasterId id="2147484412" r:id="rId19"/>
    <p:sldMasterId id="2147484457" r:id="rId20"/>
    <p:sldMasterId id="2147484463" r:id="rId21"/>
    <p:sldMasterId id="2147484469" r:id="rId22"/>
    <p:sldMasterId id="2147484513" r:id="rId23"/>
    <p:sldMasterId id="2147484558" r:id="rId24"/>
    <p:sldMasterId id="2147484618" r:id="rId25"/>
  </p:sldMasterIdLst>
  <p:notesMasterIdLst>
    <p:notesMasterId r:id="rId33"/>
  </p:notesMasterIdLst>
  <p:handoutMasterIdLst>
    <p:handoutMasterId r:id="rId34"/>
  </p:handoutMasterIdLst>
  <p:sldIdLst>
    <p:sldId id="264" r:id="rId26"/>
    <p:sldId id="2145824733" r:id="rId27"/>
    <p:sldId id="2145824734" r:id="rId28"/>
    <p:sldId id="2145824738" r:id="rId29"/>
    <p:sldId id="2145824737" r:id="rId30"/>
    <p:sldId id="2145824736" r:id="rId31"/>
    <p:sldId id="2145824708" r:id="rId32"/>
  </p:sldIdLst>
  <p:sldSz cx="9144000" cy="6858000" type="screen4x3"/>
  <p:notesSz cx="7010400" cy="9296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k, Joe" initials="TJ" lastIdx="3" clrIdx="0">
    <p:extLst>
      <p:ext uri="{19B8F6BF-5375-455C-9EA6-DF929625EA0E}">
        <p15:presenceInfo xmlns:p15="http://schemas.microsoft.com/office/powerpoint/2012/main" userId="S::jturk@chartis.com::8eaeeec6-e53d-4c7e-98dd-b5f61429c2fc" providerId="AD"/>
      </p:ext>
    </p:extLst>
  </p:cmAuthor>
  <p:cmAuthor id="2" name="Sallie Lewis" initials="SL" lastIdx="1" clrIdx="1">
    <p:extLst>
      <p:ext uri="{19B8F6BF-5375-455C-9EA6-DF929625EA0E}">
        <p15:presenceInfo xmlns:p15="http://schemas.microsoft.com/office/powerpoint/2012/main" userId="df2794b85659ec45" providerId="Windows Live"/>
      </p:ext>
    </p:extLst>
  </p:cmAuthor>
  <p:cmAuthor id="3" name="Jaimie" initials="J" lastIdx="39" clrIdx="2">
    <p:extLst>
      <p:ext uri="{19B8F6BF-5375-455C-9EA6-DF929625EA0E}">
        <p15:presenceInfo xmlns:p15="http://schemas.microsoft.com/office/powerpoint/2012/main" userId="S::jmeyer@chartis.com::701f1916-dd2a-4653-9b59-b0b0404dd254" providerId="AD"/>
      </p:ext>
    </p:extLst>
  </p:cmAuthor>
  <p:cmAuthor id="4" name="Barndt-Maglio, Bonnie" initials="BMB" lastIdx="2" clrIdx="3">
    <p:extLst>
      <p:ext uri="{19B8F6BF-5375-455C-9EA6-DF929625EA0E}">
        <p15:presenceInfo xmlns:p15="http://schemas.microsoft.com/office/powerpoint/2012/main" userId="Barndt-Maglio, Bonnie" providerId="None"/>
      </p:ext>
    </p:extLst>
  </p:cmAuthor>
  <p:cmAuthor id="5" name="Sharma, Sachin" initials="SS" lastIdx="1" clrIdx="4">
    <p:extLst>
      <p:ext uri="{19B8F6BF-5375-455C-9EA6-DF929625EA0E}">
        <p15:presenceInfo xmlns:p15="http://schemas.microsoft.com/office/powerpoint/2012/main" userId="S-1-5-21-193327918-3975605440-2484687928-6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8"/>
    <a:srgbClr val="FFFFFF"/>
    <a:srgbClr val="FF9900"/>
    <a:srgbClr val="232D4B"/>
    <a:srgbClr val="00B050"/>
    <a:srgbClr val="8092B1"/>
    <a:srgbClr val="5B58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15" autoAdjust="0"/>
    <p:restoredTop sz="93813" autoAdjust="0"/>
  </p:normalViewPr>
  <p:slideViewPr>
    <p:cSldViewPr snapToGrid="0">
      <p:cViewPr varScale="1">
        <p:scale>
          <a:sx n="66" d="100"/>
          <a:sy n="66" d="100"/>
        </p:scale>
        <p:origin x="904" y="36"/>
      </p:cViewPr>
      <p:guideLst>
        <p:guide orient="horz" pos="840"/>
        <p:guide pos="168"/>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4" d="100"/>
          <a:sy n="84" d="100"/>
        </p:scale>
        <p:origin x="376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theme" Target="theme/theme1.xml"/><Relationship Id="rId21" Type="http://schemas.openxmlformats.org/officeDocument/2006/relationships/slideMaster" Target="slideMasters/slideMaster18.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tags" Target="tags/tag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0AF47DC3-D3CA-4433-BE70-78E0A3125F3B}" type="datetimeFigureOut">
              <a:rPr lang="en-US" smtClean="0"/>
              <a:t>1/25/2024</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0E7E5B3D-78A4-4D38-B65D-2339931D41CB}" type="slidenum">
              <a:rPr lang="en-US" smtClean="0"/>
              <a:t>‹#›</a:t>
            </a:fld>
            <a:endParaRPr lang="en-US"/>
          </a:p>
        </p:txBody>
      </p:sp>
    </p:spTree>
    <p:extLst>
      <p:ext uri="{BB962C8B-B14F-4D97-AF65-F5344CB8AC3E}">
        <p14:creationId xmlns:p14="http://schemas.microsoft.com/office/powerpoint/2010/main" val="383518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0F9C3C81-8EEC-8843-AB39-150263E7E2B8}" type="datetimeFigureOut">
              <a:rPr lang="en-US" smtClean="0"/>
              <a:t>1/25/2024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499FB9D2-1CEF-F94D-AD0C-F147575117C5}" type="slidenum">
              <a:rPr lang="en-US" smtClean="0"/>
              <a:t>‹#›</a:t>
            </a:fld>
            <a:endParaRPr lang="en-US"/>
          </a:p>
        </p:txBody>
      </p:sp>
    </p:spTree>
    <p:extLst>
      <p:ext uri="{BB962C8B-B14F-4D97-AF65-F5344CB8AC3E}">
        <p14:creationId xmlns:p14="http://schemas.microsoft.com/office/powerpoint/2010/main" val="162349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FB9D2-1CEF-F94D-AD0C-F147575117C5}" type="slidenum">
              <a:rPr lang="en-US" smtClean="0"/>
              <a:t>2</a:t>
            </a:fld>
            <a:endParaRPr lang="en-US"/>
          </a:p>
        </p:txBody>
      </p:sp>
    </p:spTree>
    <p:extLst>
      <p:ext uri="{BB962C8B-B14F-4D97-AF65-F5344CB8AC3E}">
        <p14:creationId xmlns:p14="http://schemas.microsoft.com/office/powerpoint/2010/main" val="326178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FB9D2-1CEF-F94D-AD0C-F147575117C5}" type="slidenum">
              <a:rPr lang="en-US" smtClean="0"/>
              <a:t>3</a:t>
            </a:fld>
            <a:endParaRPr lang="en-US"/>
          </a:p>
        </p:txBody>
      </p:sp>
    </p:spTree>
    <p:extLst>
      <p:ext uri="{BB962C8B-B14F-4D97-AF65-F5344CB8AC3E}">
        <p14:creationId xmlns:p14="http://schemas.microsoft.com/office/powerpoint/2010/main" val="44318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FB9D2-1CEF-F94D-AD0C-F147575117C5}" type="slidenum">
              <a:rPr lang="en-US" smtClean="0"/>
              <a:t>4</a:t>
            </a:fld>
            <a:endParaRPr lang="en-US"/>
          </a:p>
        </p:txBody>
      </p:sp>
    </p:spTree>
    <p:extLst>
      <p:ext uri="{BB962C8B-B14F-4D97-AF65-F5344CB8AC3E}">
        <p14:creationId xmlns:p14="http://schemas.microsoft.com/office/powerpoint/2010/main" val="146720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9FB9D2-1CEF-F94D-AD0C-F147575117C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79442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9FB9D2-1CEF-F94D-AD0C-F147575117C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30333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9FB9D2-1CEF-F94D-AD0C-F147575117C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29253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1.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3.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25.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7.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713106" y="2929097"/>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1F9831-1B7D-46E3-B583-B06D420B0285}"/>
              </a:ext>
            </a:extLst>
          </p:cNvPr>
          <p:cNvGraphicFramePr>
            <a:graphicFrameLocks noChangeAspect="1"/>
          </p:cNvGraphicFramePr>
          <p:nvPr userDrawn="1">
            <p:custDataLst>
              <p:tags r:id="rId2"/>
            </p:custDataLst>
            <p:extLst>
              <p:ext uri="{D42A27DB-BD31-4B8C-83A1-F6EECF244321}">
                <p14:modId xmlns:p14="http://schemas.microsoft.com/office/powerpoint/2010/main" val="2722388478"/>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7D1F9831-1B7D-46E3-B583-B06D420B0285}"/>
                          </a:ext>
                        </a:extLst>
                      </p:cNvPr>
                      <p:cNvPicPr/>
                      <p:nvPr/>
                    </p:nvPicPr>
                    <p:blipFill>
                      <a:blip r:embed="rId5"/>
                      <a:stretch>
                        <a:fillRect/>
                      </a:stretch>
                    </p:blipFill>
                    <p:spPr>
                      <a:xfrm>
                        <a:off x="1590" y="1588"/>
                        <a:ext cx="1588" cy="1588"/>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8549521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7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6625008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7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13106" y="2929097"/>
            <a:ext cx="8229600" cy="482731"/>
          </a:xfrm>
          <a:prstGeom prst="rect">
            <a:avLst/>
          </a:prstGeom>
        </p:spPr>
        <p:txBody>
          <a:bodyPr>
            <a:noAutofit/>
          </a:bodyPr>
          <a:lstStyle>
            <a:lvl1pPr>
              <a:lnSpc>
                <a:spcPts val="2580"/>
              </a:lnSpc>
              <a:defRPr b="1" i="0" cap="none"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5"/>
          <p:cNvSpPr>
            <a:spLocks noGrp="1"/>
          </p:cNvSpPr>
          <p:nvPr>
            <p:ph type="body" sz="quarter" idx="10"/>
          </p:nvPr>
        </p:nvSpPr>
        <p:spPr>
          <a:xfrm>
            <a:off x="712788" y="3392489"/>
            <a:ext cx="8229918"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381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294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defRPr b="1" i="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13106" y="2929097"/>
            <a:ext cx="8229600" cy="482731"/>
          </a:xfrm>
          <a:prstGeom prst="rect">
            <a:avLst/>
          </a:prstGeom>
        </p:spPr>
        <p:txBody>
          <a:bodyPr>
            <a:noAutofit/>
          </a:bodyPr>
          <a:lstStyle>
            <a:lvl1pPr>
              <a:lnSpc>
                <a:spcPts val="2580"/>
              </a:lnSpc>
              <a:defRPr b="1" i="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5"/>
          <p:cNvSpPr>
            <a:spLocks noGrp="1"/>
          </p:cNvSpPr>
          <p:nvPr>
            <p:ph type="body" sz="quarter" idx="10"/>
          </p:nvPr>
        </p:nvSpPr>
        <p:spPr>
          <a:xfrm>
            <a:off x="712788" y="3392489"/>
            <a:ext cx="8229918" cy="2843420"/>
          </a:xfrm>
          <a:prstGeom prst="rect">
            <a:avLst/>
          </a:prstGeom>
        </p:spPr>
        <p:txBody>
          <a:bodyPr anchor="t" anchorCtr="0">
            <a:noAutofit/>
          </a:bodyPr>
          <a:lstStyle>
            <a:lvl1pPr>
              <a:lnSpc>
                <a:spcPts val="1760"/>
              </a:lnSpc>
              <a:defRPr sz="1800" b="0" i="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3" name="Content Placeholder 2"/>
          <p:cNvSpPr>
            <a:spLocks noGrp="1"/>
          </p:cNvSpPr>
          <p:nvPr>
            <p:ph idx="1"/>
          </p:nvPr>
        </p:nvSpPr>
        <p:spPr>
          <a:xfrm>
            <a:off x="713106" y="2929097"/>
            <a:ext cx="8229600" cy="482731"/>
          </a:xfrm>
        </p:spPr>
        <p:txBody>
          <a:bodyPr>
            <a:noAutofit/>
          </a:bodyPr>
          <a:lstStyle>
            <a:lvl1pPr>
              <a:lnSpc>
                <a:spcPts val="2580"/>
              </a:lnSpc>
              <a:defRPr/>
            </a:lvl1pPr>
          </a:lstStyle>
          <a:p>
            <a:pPr lvl="0"/>
            <a:r>
              <a:rPr lang="en-US"/>
              <a:t>Click to edit Master text styles</a:t>
            </a:r>
          </a:p>
        </p:txBody>
      </p:sp>
      <p:sp>
        <p:nvSpPr>
          <p:cNvPr id="16" name="Text Placeholder 15"/>
          <p:cNvSpPr>
            <a:spLocks noGrp="1"/>
          </p:cNvSpPr>
          <p:nvPr>
            <p:ph type="body" sz="quarter" idx="10"/>
          </p:nvPr>
        </p:nvSpPr>
        <p:spPr>
          <a:xfrm>
            <a:off x="712788" y="3392496"/>
            <a:ext cx="8229918" cy="3146425"/>
          </a:xfrm>
        </p:spPr>
        <p:txBody>
          <a:bodyPr anchor="t" anchorCtr="0">
            <a:noAutofit/>
          </a:bodyPr>
          <a:lstStyle>
            <a:lvl1pPr>
              <a:lnSpc>
                <a:spcPts val="1760"/>
              </a:lnSpc>
              <a:defRPr sz="180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3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4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baseline="0"/>
            </a:lvl1pPr>
          </a:lstStyle>
          <a:p>
            <a:r>
              <a:rPr lang="en-US"/>
              <a:t>Click to edit Master title style</a:t>
            </a:r>
          </a:p>
        </p:txBody>
      </p:sp>
      <p:sp>
        <p:nvSpPr>
          <p:cNvPr id="3" name="Content Placeholder 2"/>
          <p:cNvSpPr>
            <a:spLocks noGrp="1"/>
          </p:cNvSpPr>
          <p:nvPr>
            <p:ph idx="1"/>
          </p:nvPr>
        </p:nvSpPr>
        <p:spPr>
          <a:xfrm>
            <a:off x="713106" y="2929097"/>
            <a:ext cx="8229600" cy="482731"/>
          </a:xfrm>
        </p:spPr>
        <p:txBody>
          <a:bodyPr>
            <a:noAutofit/>
          </a:bodyPr>
          <a:lstStyle>
            <a:lvl1pPr>
              <a:lnSpc>
                <a:spcPts val="2580"/>
              </a:lnSpc>
              <a:defRPr/>
            </a:lvl1pPr>
          </a:lstStyle>
          <a:p>
            <a:pPr lvl="0"/>
            <a:r>
              <a:rPr lang="en-US"/>
              <a:t>Click to edit Master text styles</a:t>
            </a:r>
          </a:p>
        </p:txBody>
      </p:sp>
      <p:sp>
        <p:nvSpPr>
          <p:cNvPr id="16" name="Text Placeholder 15"/>
          <p:cNvSpPr>
            <a:spLocks noGrp="1"/>
          </p:cNvSpPr>
          <p:nvPr>
            <p:ph type="body" sz="quarter" idx="10"/>
          </p:nvPr>
        </p:nvSpPr>
        <p:spPr>
          <a:xfrm>
            <a:off x="712788" y="3392496"/>
            <a:ext cx="8229918" cy="3146425"/>
          </a:xfrm>
        </p:spPr>
        <p:txBody>
          <a:bodyPr anchor="t" anchorCtr="0">
            <a:noAutofit/>
          </a:bodyPr>
          <a:lstStyle>
            <a:lvl1pPr>
              <a:lnSpc>
                <a:spcPts val="1760"/>
              </a:lnSpc>
              <a:defRPr sz="1800" b="0" i="0" cap="none">
                <a:solidFill>
                  <a:schemeClr val="accent6"/>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a:solidFill>
                  <a:schemeClr val="accent6"/>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a:solidFill>
                  <a:schemeClr val="accent6"/>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a:solidFill>
                  <a:schemeClr val="accent6"/>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a:solidFill>
                  <a:schemeClr val="accent6"/>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14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Presentation Date</a:t>
            </a:r>
          </a:p>
        </p:txBody>
      </p:sp>
    </p:spTree>
    <p:extLst>
      <p:ext uri="{BB962C8B-B14F-4D97-AF65-F5344CB8AC3E}">
        <p14:creationId xmlns:p14="http://schemas.microsoft.com/office/powerpoint/2010/main" val="1560761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404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713106" y="2929097"/>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746401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3368667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1F9831-1B7D-46E3-B583-B06D420B0285}"/>
              </a:ext>
            </a:extLst>
          </p:cNvPr>
          <p:cNvGraphicFramePr>
            <a:graphicFrameLocks noChangeAspect="1"/>
          </p:cNvGraphicFramePr>
          <p:nvPr userDrawn="1">
            <p:custDataLst>
              <p:tags r:id="rId2"/>
            </p:custDataLst>
            <p:extLst>
              <p:ext uri="{D42A27DB-BD31-4B8C-83A1-F6EECF244321}">
                <p14:modId xmlns:p14="http://schemas.microsoft.com/office/powerpoint/2010/main" val="1261556075"/>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7D1F9831-1B7D-46E3-B583-B06D420B0285}"/>
                          </a:ext>
                        </a:extLst>
                      </p:cNvPr>
                      <p:cNvPicPr/>
                      <p:nvPr/>
                    </p:nvPicPr>
                    <p:blipFill>
                      <a:blip r:embed="rId5"/>
                      <a:stretch>
                        <a:fillRect/>
                      </a:stretch>
                    </p:blipFill>
                    <p:spPr>
                      <a:xfrm>
                        <a:off x="1590" y="1588"/>
                        <a:ext cx="1588" cy="1588"/>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50666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73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8581261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7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d-in Sentenc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452" y="0"/>
            <a:ext cx="6858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15451" y="2053088"/>
            <a:ext cx="8542799" cy="4390745"/>
          </a:xfrm>
          <a:prstGeom prst="rect">
            <a:avLst/>
          </a:prstGeom>
        </p:spPr>
        <p:txBody>
          <a:bodyPr/>
          <a:lstStyle>
            <a:lvl2pPr marL="342900" indent="-167879">
              <a:defRPr/>
            </a:lvl2pPr>
            <a:lvl3pPr marL="517922" indent="-175022">
              <a:defRPr/>
            </a:lvl3pPr>
            <a:lvl4pPr marL="685800" indent="-167879">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0"/>
          </p:nvPr>
        </p:nvSpPr>
        <p:spPr>
          <a:xfrm>
            <a:off x="0" y="1250830"/>
            <a:ext cx="9144000" cy="577970"/>
          </a:xfrm>
          <a:prstGeom prst="rect">
            <a:avLst/>
          </a:prstGeom>
          <a:solidFill>
            <a:srgbClr val="00294C"/>
          </a:solidFill>
        </p:spPr>
        <p:txBody>
          <a:bodyPr lIns="457200" rIns="457200" anchor="ctr" anchorCtr="0">
            <a:noAutofit/>
          </a:bodyPr>
          <a:lstStyle>
            <a:lvl1pPr marL="0" indent="0">
              <a:buNone/>
              <a:defRPr sz="1050" b="0">
                <a:solidFill>
                  <a:schemeClr val="bg1"/>
                </a:solidFill>
                <a:latin typeface="+mn-lt"/>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41049088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316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713106" y="2929097"/>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47004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351660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1F9831-1B7D-46E3-B583-B06D420B0285}"/>
              </a:ext>
            </a:extLst>
          </p:cNvPr>
          <p:cNvGraphicFramePr>
            <a:graphicFrameLocks noChangeAspect="1"/>
          </p:cNvGraphicFramePr>
          <p:nvPr userDrawn="1">
            <p:custDataLst>
              <p:tags r:id="rId2"/>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90" y="1588"/>
                        <a:ext cx="1588" cy="1588"/>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0624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3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2859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3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882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4252173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13106" y="2929097"/>
            <a:ext cx="8229600" cy="482731"/>
          </a:xfrm>
          <a:prstGeom prst="rect">
            <a:avLst/>
          </a:prstGeom>
        </p:spPr>
        <p:txBody>
          <a:bodyPr>
            <a:noAutofit/>
          </a:bodyPr>
          <a:lstStyle>
            <a:lvl1pPr>
              <a:lnSpc>
                <a:spcPts val="2580"/>
              </a:lnSpc>
              <a:defRPr b="1" i="0" cap="none"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5"/>
          <p:cNvSpPr>
            <a:spLocks noGrp="1"/>
          </p:cNvSpPr>
          <p:nvPr>
            <p:ph type="body" sz="quarter" idx="10"/>
          </p:nvPr>
        </p:nvSpPr>
        <p:spPr>
          <a:xfrm>
            <a:off x="712788" y="3392489"/>
            <a:ext cx="8229918"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3483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972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9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452" y="0"/>
            <a:ext cx="6858000" cy="1143000"/>
          </a:xfrm>
          <a:prstGeom prst="rect">
            <a:avLst/>
          </a:prstGeom>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2" y="1595889"/>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951960"/>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2883974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75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5"/>
            <a:ext cx="9127098" cy="1325563"/>
          </a:xfrm>
          <a:prstGeom prst="rect">
            <a:avLst/>
          </a:prstGeom>
        </p:spPr>
        <p:txBody>
          <a:bodyPr/>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2"/>
            <a:ext cx="9127098" cy="599425"/>
          </a:xfrm>
          <a:prstGeom prst="rect">
            <a:avLst/>
          </a:prstGeom>
        </p:spPr>
        <p:txBody>
          <a:bodyPr/>
          <a:lstStyle>
            <a:lvl1pPr algn="ctr">
              <a:defRPr sz="2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0" y="4287187"/>
            <a:ext cx="9143999" cy="584825"/>
          </a:xfrm>
          <a:prstGeom prst="rect">
            <a:avLst/>
          </a:prstGeom>
        </p:spPr>
        <p:txBody>
          <a:bodyPr/>
          <a:lstStyle>
            <a:lvl1pPr algn="ctr">
              <a:defRPr sz="18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4018652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4BE7D0-37A7-174C-9AA6-11DD81557300}"/>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627556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7"/>
            <a:ext cx="9127098" cy="1325563"/>
          </a:xfrm>
          <a:prstGeom prst="rect">
            <a:avLst/>
          </a:prstGeom>
        </p:spPr>
        <p:txBody>
          <a:bodyPr/>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7" name="Text Placeholder 6"/>
          <p:cNvSpPr>
            <a:spLocks noGrp="1"/>
          </p:cNvSpPr>
          <p:nvPr>
            <p:ph type="body" sz="quarter" idx="10" hasCustomPrompt="1"/>
          </p:nvPr>
        </p:nvSpPr>
        <p:spPr>
          <a:xfrm>
            <a:off x="0" y="3687764"/>
            <a:ext cx="9127098" cy="599425"/>
          </a:xfrm>
          <a:prstGeom prst="rect">
            <a:avLst/>
          </a:prstGeom>
        </p:spPr>
        <p:txBody>
          <a:bodyPr/>
          <a:lstStyle>
            <a:lvl1pPr algn="ctr">
              <a:defRPr sz="210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Presenters Name</a:t>
            </a:r>
          </a:p>
        </p:txBody>
      </p:sp>
      <p:sp>
        <p:nvSpPr>
          <p:cNvPr id="12" name="Text Placeholder 11"/>
          <p:cNvSpPr>
            <a:spLocks noGrp="1"/>
          </p:cNvSpPr>
          <p:nvPr>
            <p:ph type="body" sz="quarter" idx="11" hasCustomPrompt="1"/>
          </p:nvPr>
        </p:nvSpPr>
        <p:spPr>
          <a:xfrm>
            <a:off x="1" y="4287189"/>
            <a:ext cx="9143999" cy="584825"/>
          </a:xfrm>
          <a:prstGeom prst="rect">
            <a:avLst/>
          </a:prstGeom>
        </p:spPr>
        <p:txBody>
          <a:bodyPr/>
          <a:lstStyle>
            <a:lvl1pPr algn="ctr">
              <a:defRPr sz="1350" b="1" i="0" cap="none" baseline="0">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Presentation Date</a:t>
            </a:r>
          </a:p>
        </p:txBody>
      </p:sp>
    </p:spTree>
    <p:extLst>
      <p:ext uri="{BB962C8B-B14F-4D97-AF65-F5344CB8AC3E}">
        <p14:creationId xmlns:p14="http://schemas.microsoft.com/office/powerpoint/2010/main" val="1101281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713106" y="2929091"/>
            <a:ext cx="8229600" cy="482731"/>
          </a:xfrm>
          <a:prstGeom prst="rect">
            <a:avLst/>
          </a:prstGeom>
        </p:spPr>
        <p:txBody>
          <a:bodyPr>
            <a:noAutofit/>
          </a:bodyPr>
          <a:lstStyle>
            <a:lvl1pPr>
              <a:lnSpc>
                <a:spcPts val="1935"/>
              </a:lnSpc>
              <a:defRPr b="1" i="0" cap="none"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7"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2">
            <a:extLst>
              <a:ext uri="{FF2B5EF4-FFF2-40B4-BE49-F238E27FC236}">
                <a16:creationId xmlns:a16="http://schemas.microsoft.com/office/drawing/2014/main" id="{5AF4EB6D-2D09-304E-8B16-98284E32FEBC}"/>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2273036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Style 1">
    <p:spTree>
      <p:nvGrpSpPr>
        <p:cNvPr id="1" name=""/>
        <p:cNvGrpSpPr/>
        <p:nvPr/>
      </p:nvGrpSpPr>
      <p:grpSpPr>
        <a:xfrm>
          <a:off x="0" y="0"/>
          <a:ext cx="0" cy="0"/>
          <a:chOff x="0" y="0"/>
          <a:chExt cx="0" cy="0"/>
        </a:xfrm>
      </p:grpSpPr>
      <p:sp>
        <p:nvSpPr>
          <p:cNvPr id="12" name="Text Placeholder 16"/>
          <p:cNvSpPr>
            <a:spLocks noGrp="1"/>
          </p:cNvSpPr>
          <p:nvPr>
            <p:ph type="body" sz="quarter" idx="12" hasCustomPrompt="1"/>
          </p:nvPr>
        </p:nvSpPr>
        <p:spPr>
          <a:xfrm>
            <a:off x="901150" y="2954161"/>
            <a:ext cx="5203617" cy="985655"/>
          </a:xfrm>
        </p:spPr>
        <p:txBody>
          <a:bodyPr lIns="90000">
            <a:noAutofit/>
          </a:bodyPr>
          <a:lstStyle>
            <a:lvl1pPr marL="0" indent="0" algn="l">
              <a:lnSpc>
                <a:spcPct val="130000"/>
              </a:lnSpc>
              <a:spcBef>
                <a:spcPts val="0"/>
              </a:spcBef>
              <a:buNone/>
              <a:defRPr sz="1050" b="0" baseline="0">
                <a:solidFill>
                  <a:schemeClr val="bg1"/>
                </a:solidFill>
                <a:latin typeface="+mn-lt"/>
              </a:defRPr>
            </a:lvl1pPr>
          </a:lstStyle>
          <a:p>
            <a:pPr lvl="0"/>
            <a:r>
              <a:rPr lang="en-US" dirty="0"/>
              <a:t>Content here</a:t>
            </a:r>
            <a:endParaRPr lang="th-TH" dirty="0"/>
          </a:p>
        </p:txBody>
      </p:sp>
      <p:sp>
        <p:nvSpPr>
          <p:cNvPr id="10" name="Title 1"/>
          <p:cNvSpPr>
            <a:spLocks noGrp="1"/>
          </p:cNvSpPr>
          <p:nvPr>
            <p:ph type="title" hasCustomPrompt="1"/>
          </p:nvPr>
        </p:nvSpPr>
        <p:spPr>
          <a:xfrm>
            <a:off x="901150" y="1483515"/>
            <a:ext cx="5203619" cy="848869"/>
          </a:xfrm>
          <a:solidFill>
            <a:schemeClr val="bg1"/>
          </a:solidFill>
        </p:spPr>
        <p:txBody>
          <a:bodyPr lIns="90000" anchor="t">
            <a:noAutofit/>
          </a:bodyPr>
          <a:lstStyle>
            <a:lvl1pPr algn="l">
              <a:lnSpc>
                <a:spcPct val="100000"/>
              </a:lnSpc>
              <a:defRPr sz="3300" spc="0" baseline="0">
                <a:solidFill>
                  <a:schemeClr val="bg1"/>
                </a:solidFill>
                <a:latin typeface="+mj-lt"/>
              </a:defRPr>
            </a:lvl1pPr>
          </a:lstStyle>
          <a:p>
            <a:r>
              <a:rPr lang="en-US" dirty="0"/>
              <a:t>TITLE HERE</a:t>
            </a:r>
          </a:p>
        </p:txBody>
      </p:sp>
      <p:sp>
        <p:nvSpPr>
          <p:cNvPr id="18" name="Rectangle 17"/>
          <p:cNvSpPr/>
          <p:nvPr userDrawn="1"/>
        </p:nvSpPr>
        <p:spPr>
          <a:xfrm>
            <a:off x="1029041" y="2692450"/>
            <a:ext cx="1391769" cy="10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350">
              <a:solidFill>
                <a:srgbClr val="365F91"/>
              </a:solidFill>
            </a:endParaRPr>
          </a:p>
        </p:txBody>
      </p:sp>
      <p:sp>
        <p:nvSpPr>
          <p:cNvPr id="23" name="Text Placeholder 16"/>
          <p:cNvSpPr>
            <a:spLocks noGrp="1"/>
          </p:cNvSpPr>
          <p:nvPr>
            <p:ph type="body" sz="quarter" idx="13" hasCustomPrompt="1"/>
          </p:nvPr>
        </p:nvSpPr>
        <p:spPr>
          <a:xfrm>
            <a:off x="901148" y="1227728"/>
            <a:ext cx="5203617" cy="329719"/>
          </a:xfrm>
        </p:spPr>
        <p:txBody>
          <a:bodyPr anchor="t">
            <a:noAutofit/>
          </a:bodyPr>
          <a:lstStyle>
            <a:lvl1pPr marL="0" indent="0" algn="l">
              <a:lnSpc>
                <a:spcPct val="100000"/>
              </a:lnSpc>
              <a:buNone/>
              <a:defRPr sz="900" b="1" baseline="0">
                <a:solidFill>
                  <a:schemeClr val="bg1"/>
                </a:solidFill>
                <a:latin typeface="+mn-lt"/>
              </a:defRPr>
            </a:lvl1pPr>
          </a:lstStyle>
          <a:p>
            <a:pPr lvl="0"/>
            <a:r>
              <a:rPr lang="en-US" dirty="0"/>
              <a:t>Additional Content</a:t>
            </a:r>
            <a:endParaRPr lang="th-TH" dirty="0"/>
          </a:p>
        </p:txBody>
      </p:sp>
      <p:sp>
        <p:nvSpPr>
          <p:cNvPr id="8" name="TextBox 7">
            <a:extLst>
              <a:ext uri="{FF2B5EF4-FFF2-40B4-BE49-F238E27FC236}">
                <a16:creationId xmlns:a16="http://schemas.microsoft.com/office/drawing/2014/main" id="{91FEF58C-D102-5B41-95E3-265DF096C6AD}"/>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9" name="Slide Number Placeholder 2">
            <a:extLst>
              <a:ext uri="{FF2B5EF4-FFF2-40B4-BE49-F238E27FC236}">
                <a16:creationId xmlns:a16="http://schemas.microsoft.com/office/drawing/2014/main" id="{0FCA8B29-B0F4-4C4D-BBE6-0785D2BEFBFB}"/>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1108900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am Pag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68314" y="1414812"/>
            <a:ext cx="8207375" cy="639277"/>
          </a:xfrm>
        </p:spPr>
        <p:txBody>
          <a:bodyPr anchor="t">
            <a:noAutofit/>
          </a:bodyPr>
          <a:lstStyle>
            <a:lvl1pPr algn="ctr">
              <a:lnSpc>
                <a:spcPct val="100000"/>
              </a:lnSpc>
              <a:defRPr sz="2700" spc="0" baseline="0">
                <a:solidFill>
                  <a:schemeClr val="accent2"/>
                </a:solidFill>
                <a:latin typeface="+mj-lt"/>
              </a:defRPr>
            </a:lvl1pPr>
          </a:lstStyle>
          <a:p>
            <a:r>
              <a:rPr lang="en-US" dirty="0"/>
              <a:t>TITLE HERE</a:t>
            </a:r>
          </a:p>
        </p:txBody>
      </p:sp>
      <p:sp>
        <p:nvSpPr>
          <p:cNvPr id="4" name="Text Placeholder 16"/>
          <p:cNvSpPr>
            <a:spLocks noGrp="1"/>
          </p:cNvSpPr>
          <p:nvPr>
            <p:ph type="body" sz="quarter" idx="13" hasCustomPrompt="1"/>
          </p:nvPr>
        </p:nvSpPr>
        <p:spPr>
          <a:xfrm>
            <a:off x="468314" y="1148593"/>
            <a:ext cx="8207375" cy="306387"/>
          </a:xfrm>
        </p:spPr>
        <p:txBody>
          <a:bodyPr anchor="t">
            <a:noAutofit/>
          </a:bodyPr>
          <a:lstStyle>
            <a:lvl1pPr marL="0" indent="0" algn="ctr">
              <a:lnSpc>
                <a:spcPct val="100000"/>
              </a:lnSpc>
              <a:buNone/>
              <a:defRPr sz="900" b="1" baseline="0">
                <a:solidFill>
                  <a:schemeClr val="accent1"/>
                </a:solidFill>
                <a:latin typeface="+mn-lt"/>
              </a:defRPr>
            </a:lvl1pPr>
          </a:lstStyle>
          <a:p>
            <a:pPr lvl="0"/>
            <a:r>
              <a:rPr lang="en-US" dirty="0"/>
              <a:t>Additional Content</a:t>
            </a:r>
            <a:endParaRPr lang="th-TH" dirty="0"/>
          </a:p>
        </p:txBody>
      </p:sp>
      <p:sp>
        <p:nvSpPr>
          <p:cNvPr id="9" name="Rectangle 8"/>
          <p:cNvSpPr/>
          <p:nvPr userDrawn="1"/>
        </p:nvSpPr>
        <p:spPr>
          <a:xfrm>
            <a:off x="3876116" y="2164087"/>
            <a:ext cx="1391769"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350">
              <a:solidFill>
                <a:srgbClr val="EB6C15"/>
              </a:solidFill>
            </a:endParaRPr>
          </a:p>
        </p:txBody>
      </p:sp>
      <p:sp>
        <p:nvSpPr>
          <p:cNvPr id="10" name="Text Placeholder 167">
            <a:extLst>
              <a:ext uri="{FF2B5EF4-FFF2-40B4-BE49-F238E27FC236}">
                <a16:creationId xmlns:a16="http://schemas.microsoft.com/office/drawing/2014/main" id="{0DAEFBE5-8461-D14D-A3B7-9B6B079F69DA}"/>
              </a:ext>
            </a:extLst>
          </p:cNvPr>
          <p:cNvSpPr>
            <a:spLocks noGrp="1"/>
          </p:cNvSpPr>
          <p:nvPr>
            <p:ph type="body" sz="quarter" idx="21" hasCustomPrompt="1"/>
          </p:nvPr>
        </p:nvSpPr>
        <p:spPr>
          <a:xfrm>
            <a:off x="270644" y="5022288"/>
            <a:ext cx="1918035" cy="664797"/>
          </a:xfrm>
          <a:prstGeom prst="rect">
            <a:avLst/>
          </a:prstGeom>
        </p:spPr>
        <p:txBody>
          <a:bodyPr vert="horz" wrap="square" lIns="0" tIns="0" rIns="0" bIns="0" anchor="t">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dirty="0" err="1"/>
              <a:t>Quisque</a:t>
            </a:r>
            <a:r>
              <a:rPr lang="en-US" dirty="0"/>
              <a:t> a </a:t>
            </a:r>
            <a:r>
              <a:rPr lang="en-US" dirty="0" err="1"/>
              <a:t>efficitur</a:t>
            </a:r>
            <a:r>
              <a:rPr lang="en-US" dirty="0"/>
              <a:t> </a:t>
            </a:r>
            <a:r>
              <a:rPr lang="en-US" dirty="0" err="1"/>
              <a:t>odio</a:t>
            </a:r>
            <a:r>
              <a:rPr lang="en-US" dirty="0"/>
              <a:t>. Morbi </a:t>
            </a:r>
            <a:r>
              <a:rPr lang="en-US" dirty="0" err="1"/>
              <a:t>eget</a:t>
            </a:r>
            <a:r>
              <a:rPr lang="en-US" dirty="0"/>
              <a:t> </a:t>
            </a:r>
            <a:r>
              <a:rPr lang="en-US" dirty="0" err="1"/>
              <a:t>ultrices</a:t>
            </a:r>
            <a:r>
              <a:rPr lang="en-US" dirty="0"/>
              <a:t> </a:t>
            </a:r>
            <a:r>
              <a:rPr lang="en-US" dirty="0" err="1"/>
              <a:t>justo</a:t>
            </a:r>
            <a:r>
              <a:rPr lang="en-US" dirty="0"/>
              <a:t>, </a:t>
            </a:r>
            <a:r>
              <a:rPr lang="en-US" dirty="0" err="1"/>
              <a:t>quis</a:t>
            </a:r>
            <a:r>
              <a:rPr lang="en-US" dirty="0"/>
              <a:t> </a:t>
            </a:r>
            <a:r>
              <a:rPr lang="en-US" dirty="0" err="1"/>
              <a:t>lobortis</a:t>
            </a:r>
            <a:r>
              <a:rPr lang="en-US" dirty="0"/>
              <a:t> </a:t>
            </a:r>
            <a:r>
              <a:rPr lang="en-US" dirty="0" err="1"/>
              <a:t>eros</a:t>
            </a:r>
            <a:r>
              <a:rPr lang="en-US" dirty="0"/>
              <a:t>. </a:t>
            </a:r>
            <a:r>
              <a:rPr lang="en-US" dirty="0" err="1"/>
              <a:t>Aliquam</a:t>
            </a:r>
            <a:r>
              <a:rPr lang="en-US" dirty="0"/>
              <a:t> sed </a:t>
            </a:r>
            <a:r>
              <a:rPr lang="en-US" dirty="0" err="1"/>
              <a:t>sapien</a:t>
            </a:r>
            <a:r>
              <a:rPr lang="en-US" dirty="0"/>
              <a:t> convallis, </a:t>
            </a:r>
            <a:r>
              <a:rPr lang="en-US" dirty="0" err="1"/>
              <a:t>malesuada</a:t>
            </a:r>
            <a:r>
              <a:rPr lang="en-US" dirty="0"/>
              <a:t> </a:t>
            </a:r>
            <a:r>
              <a:rPr lang="en-US" dirty="0" err="1"/>
              <a:t>sem</a:t>
            </a:r>
            <a:r>
              <a:rPr lang="en-US" dirty="0"/>
              <a:t> id.</a:t>
            </a:r>
          </a:p>
        </p:txBody>
      </p:sp>
      <p:sp>
        <p:nvSpPr>
          <p:cNvPr id="11" name="Text Placeholder 167">
            <a:extLst>
              <a:ext uri="{FF2B5EF4-FFF2-40B4-BE49-F238E27FC236}">
                <a16:creationId xmlns:a16="http://schemas.microsoft.com/office/drawing/2014/main" id="{B93B3BE7-D74E-E149-BA35-7C3C6F6E91A1}"/>
              </a:ext>
            </a:extLst>
          </p:cNvPr>
          <p:cNvSpPr>
            <a:spLocks noGrp="1"/>
          </p:cNvSpPr>
          <p:nvPr>
            <p:ph type="body" sz="quarter" idx="23" hasCustomPrompt="1"/>
          </p:nvPr>
        </p:nvSpPr>
        <p:spPr>
          <a:xfrm>
            <a:off x="2534360" y="5022288"/>
            <a:ext cx="1918035" cy="664797"/>
          </a:xfrm>
          <a:prstGeom prst="rect">
            <a:avLst/>
          </a:prstGeom>
        </p:spPr>
        <p:txBody>
          <a:bodyPr vert="horz" wrap="square" lIns="0" tIns="0" rIns="0" bIns="0" anchor="t">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Quisque a efficitur odio. Morbi eget ultrices justo, quis lobortis eros. Aliquam sed sapien convallis, malesuada sem id.</a:t>
            </a:r>
            <a:endParaRPr lang="en-US" dirty="0"/>
          </a:p>
        </p:txBody>
      </p:sp>
      <p:sp>
        <p:nvSpPr>
          <p:cNvPr id="13" name="Picture Placeholder 164">
            <a:extLst>
              <a:ext uri="{FF2B5EF4-FFF2-40B4-BE49-F238E27FC236}">
                <a16:creationId xmlns:a16="http://schemas.microsoft.com/office/drawing/2014/main" id="{7BF8272C-B12D-2544-99F7-BFFC24AC01D7}"/>
              </a:ext>
            </a:extLst>
          </p:cNvPr>
          <p:cNvSpPr>
            <a:spLocks noGrp="1"/>
          </p:cNvSpPr>
          <p:nvPr>
            <p:ph type="pic" sz="quarter" idx="32" hasCustomPrompt="1"/>
          </p:nvPr>
        </p:nvSpPr>
        <p:spPr>
          <a:xfrm>
            <a:off x="2534359" y="2702651"/>
            <a:ext cx="880040" cy="1119028"/>
          </a:xfrm>
          <a:prstGeom prst="rect">
            <a:avLst/>
          </a:prstGeom>
          <a:solidFill>
            <a:schemeClr val="bg1">
              <a:lumMod val="20000"/>
              <a:lumOff val="80000"/>
            </a:schemeClr>
          </a:solidFill>
        </p:spPr>
        <p:txBody>
          <a:bodyPr vert="horz" anchor="ctr"/>
          <a:lstStyle>
            <a:lvl1pPr algn="ctr">
              <a:defRPr lang="en-US" sz="825" b="1" cap="all" spc="225" baseline="0" dirty="0">
                <a:solidFill>
                  <a:schemeClr val="bg1">
                    <a:lumMod val="65000"/>
                  </a:schemeClr>
                </a:solidFill>
                <a:latin typeface="Arial" panose="020B0604020202020204" pitchFamily="34" charset="0"/>
                <a:cs typeface="Arial" panose="020B0604020202020204" pitchFamily="34" charset="0"/>
              </a:defRPr>
            </a:lvl1pPr>
          </a:lstStyle>
          <a:p>
            <a:pPr lvl="0" algn="ctr"/>
            <a:r>
              <a:rPr lang="en-US"/>
              <a:t>Icon</a:t>
            </a:r>
            <a:endParaRPr lang="en-US" dirty="0"/>
          </a:p>
        </p:txBody>
      </p:sp>
      <p:cxnSp>
        <p:nvCxnSpPr>
          <p:cNvPr id="15" name="Straight Connector 14">
            <a:extLst>
              <a:ext uri="{FF2B5EF4-FFF2-40B4-BE49-F238E27FC236}">
                <a16:creationId xmlns:a16="http://schemas.microsoft.com/office/drawing/2014/main" id="{060E241D-C090-C14B-B0B5-34D6BF16B7D5}"/>
              </a:ext>
            </a:extLst>
          </p:cNvPr>
          <p:cNvCxnSpPr>
            <a:cxnSpLocks/>
          </p:cNvCxnSpPr>
          <p:nvPr userDrawn="1"/>
        </p:nvCxnSpPr>
        <p:spPr>
          <a:xfrm flipH="1">
            <a:off x="2643221" y="4767155"/>
            <a:ext cx="11458" cy="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67">
            <a:extLst>
              <a:ext uri="{FF2B5EF4-FFF2-40B4-BE49-F238E27FC236}">
                <a16:creationId xmlns:a16="http://schemas.microsoft.com/office/drawing/2014/main" id="{9EE38494-A4CE-5B4F-94FF-64C5B82F4E58}"/>
              </a:ext>
            </a:extLst>
          </p:cNvPr>
          <p:cNvSpPr>
            <a:spLocks noGrp="1"/>
          </p:cNvSpPr>
          <p:nvPr>
            <p:ph type="body" sz="quarter" idx="37" hasCustomPrompt="1"/>
          </p:nvPr>
        </p:nvSpPr>
        <p:spPr>
          <a:xfrm>
            <a:off x="270644" y="4287164"/>
            <a:ext cx="1918035" cy="207749"/>
          </a:xfrm>
          <a:prstGeom prst="rect">
            <a:avLst/>
          </a:prstGeom>
        </p:spPr>
        <p:txBody>
          <a:bodyPr vert="horz" wrap="square" lIns="0" tIns="0" rIns="0" bIns="0" anchor="b">
            <a:spAutoFit/>
          </a:bodyPr>
          <a:lstStyle>
            <a:lvl1pPr>
              <a:lnSpc>
                <a:spcPct val="120000"/>
              </a:lnSpc>
              <a:spcBef>
                <a:spcPts val="0"/>
              </a:spcBef>
              <a:spcAft>
                <a:spcPts val="1350"/>
              </a:spcAft>
              <a:defRPr lang="en-US" sz="1350" kern="1200" dirty="0">
                <a:solidFill>
                  <a:schemeClr val="bg1">
                    <a:lumMod val="65000"/>
                  </a:schemeClr>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 </a:t>
            </a:r>
            <a:r>
              <a:rPr lang="en-US" dirty="0" err="1"/>
              <a:t>efficitur</a:t>
            </a:r>
            <a:endParaRPr lang="en-US" dirty="0"/>
          </a:p>
        </p:txBody>
      </p:sp>
      <p:sp>
        <p:nvSpPr>
          <p:cNvPr id="17" name="Text Placeholder 167">
            <a:extLst>
              <a:ext uri="{FF2B5EF4-FFF2-40B4-BE49-F238E27FC236}">
                <a16:creationId xmlns:a16="http://schemas.microsoft.com/office/drawing/2014/main" id="{911B7051-2875-F744-8502-352A3157E2E2}"/>
              </a:ext>
            </a:extLst>
          </p:cNvPr>
          <p:cNvSpPr>
            <a:spLocks noGrp="1"/>
          </p:cNvSpPr>
          <p:nvPr>
            <p:ph type="body" sz="quarter" idx="38" hasCustomPrompt="1"/>
          </p:nvPr>
        </p:nvSpPr>
        <p:spPr>
          <a:xfrm>
            <a:off x="2534360" y="4287164"/>
            <a:ext cx="1918035" cy="207749"/>
          </a:xfrm>
          <a:prstGeom prst="rect">
            <a:avLst/>
          </a:prstGeom>
        </p:spPr>
        <p:txBody>
          <a:bodyPr vert="horz" wrap="square" lIns="0" tIns="0" rIns="0" bIns="0" anchor="b">
            <a:spAutoFit/>
          </a:bodyPr>
          <a:lstStyle>
            <a:lvl1pPr>
              <a:lnSpc>
                <a:spcPct val="120000"/>
              </a:lnSpc>
              <a:spcBef>
                <a:spcPts val="0"/>
              </a:spcBef>
              <a:spcAft>
                <a:spcPts val="1350"/>
              </a:spcAft>
              <a:defRPr lang="en-US" sz="1350" kern="1200" dirty="0">
                <a:solidFill>
                  <a:schemeClr val="bg1">
                    <a:lumMod val="65000"/>
                  </a:schemeClr>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t>
            </a:r>
            <a:r>
              <a:rPr lang="en-US"/>
              <a:t>a efficitur</a:t>
            </a:r>
            <a:endParaRPr lang="en-US" dirty="0"/>
          </a:p>
        </p:txBody>
      </p:sp>
      <p:sp>
        <p:nvSpPr>
          <p:cNvPr id="21" name="Picture Placeholder 164">
            <a:extLst>
              <a:ext uri="{FF2B5EF4-FFF2-40B4-BE49-F238E27FC236}">
                <a16:creationId xmlns:a16="http://schemas.microsoft.com/office/drawing/2014/main" id="{DB999158-98CD-E649-B7D0-9CCE60AA8F25}"/>
              </a:ext>
            </a:extLst>
          </p:cNvPr>
          <p:cNvSpPr>
            <a:spLocks noGrp="1"/>
          </p:cNvSpPr>
          <p:nvPr>
            <p:ph type="pic" sz="quarter" idx="40" hasCustomPrompt="1"/>
          </p:nvPr>
        </p:nvSpPr>
        <p:spPr>
          <a:xfrm>
            <a:off x="265389" y="2702651"/>
            <a:ext cx="880040" cy="1119028"/>
          </a:xfrm>
          <a:prstGeom prst="rect">
            <a:avLst/>
          </a:prstGeom>
          <a:solidFill>
            <a:schemeClr val="bg1">
              <a:lumMod val="20000"/>
              <a:lumOff val="80000"/>
            </a:schemeClr>
          </a:solidFill>
        </p:spPr>
        <p:txBody>
          <a:bodyPr vert="horz" anchor="ctr"/>
          <a:lstStyle>
            <a:lvl1pPr algn="ctr">
              <a:defRPr sz="825" b="1" cap="all" spc="225" baseline="0">
                <a:solidFill>
                  <a:schemeClr val="bg1">
                    <a:lumMod val="65000"/>
                  </a:schemeClr>
                </a:solidFill>
                <a:latin typeface="Arial" panose="020B0604020202020204" pitchFamily="34" charset="0"/>
                <a:cs typeface="Arial" panose="020B0604020202020204" pitchFamily="34" charset="0"/>
              </a:defRPr>
            </a:lvl1pPr>
          </a:lstStyle>
          <a:p>
            <a:r>
              <a:rPr lang="en-US"/>
              <a:t>icon</a:t>
            </a:r>
            <a:endParaRPr lang="en-US" dirty="0"/>
          </a:p>
        </p:txBody>
      </p:sp>
      <p:sp>
        <p:nvSpPr>
          <p:cNvPr id="29" name="Text Placeholder 167">
            <a:extLst>
              <a:ext uri="{FF2B5EF4-FFF2-40B4-BE49-F238E27FC236}">
                <a16:creationId xmlns:a16="http://schemas.microsoft.com/office/drawing/2014/main" id="{C6039A99-A26D-C64D-A12E-67D643F09A40}"/>
              </a:ext>
            </a:extLst>
          </p:cNvPr>
          <p:cNvSpPr>
            <a:spLocks noGrp="1"/>
          </p:cNvSpPr>
          <p:nvPr>
            <p:ph type="body" sz="quarter" idx="41" hasCustomPrompt="1"/>
          </p:nvPr>
        </p:nvSpPr>
        <p:spPr>
          <a:xfrm>
            <a:off x="4803331" y="5022288"/>
            <a:ext cx="1918035" cy="664797"/>
          </a:xfrm>
          <a:prstGeom prst="rect">
            <a:avLst/>
          </a:prstGeom>
        </p:spPr>
        <p:txBody>
          <a:bodyPr vert="horz" wrap="square" lIns="0" tIns="0" rIns="0" bIns="0" anchor="t">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dirty="0" err="1"/>
              <a:t>Quisque</a:t>
            </a:r>
            <a:r>
              <a:rPr lang="en-US" dirty="0"/>
              <a:t> a </a:t>
            </a:r>
            <a:r>
              <a:rPr lang="en-US" dirty="0" err="1"/>
              <a:t>efficitur</a:t>
            </a:r>
            <a:r>
              <a:rPr lang="en-US" dirty="0"/>
              <a:t> </a:t>
            </a:r>
            <a:r>
              <a:rPr lang="en-US" dirty="0" err="1"/>
              <a:t>odio</a:t>
            </a:r>
            <a:r>
              <a:rPr lang="en-US" dirty="0"/>
              <a:t>. Morbi </a:t>
            </a:r>
            <a:r>
              <a:rPr lang="en-US" dirty="0" err="1"/>
              <a:t>eget</a:t>
            </a:r>
            <a:r>
              <a:rPr lang="en-US" dirty="0"/>
              <a:t> </a:t>
            </a:r>
            <a:r>
              <a:rPr lang="en-US" dirty="0" err="1"/>
              <a:t>ultrices</a:t>
            </a:r>
            <a:r>
              <a:rPr lang="en-US" dirty="0"/>
              <a:t> </a:t>
            </a:r>
            <a:r>
              <a:rPr lang="en-US" dirty="0" err="1"/>
              <a:t>justo</a:t>
            </a:r>
            <a:r>
              <a:rPr lang="en-US" dirty="0"/>
              <a:t>, </a:t>
            </a:r>
            <a:r>
              <a:rPr lang="en-US" dirty="0" err="1"/>
              <a:t>quis</a:t>
            </a:r>
            <a:r>
              <a:rPr lang="en-US" dirty="0"/>
              <a:t> </a:t>
            </a:r>
            <a:r>
              <a:rPr lang="en-US" dirty="0" err="1"/>
              <a:t>lobortis</a:t>
            </a:r>
            <a:r>
              <a:rPr lang="en-US" dirty="0"/>
              <a:t> </a:t>
            </a:r>
            <a:r>
              <a:rPr lang="en-US" dirty="0" err="1"/>
              <a:t>eros</a:t>
            </a:r>
            <a:r>
              <a:rPr lang="en-US" dirty="0"/>
              <a:t>. </a:t>
            </a:r>
            <a:r>
              <a:rPr lang="en-US" dirty="0" err="1"/>
              <a:t>Aliquam</a:t>
            </a:r>
            <a:r>
              <a:rPr lang="en-US" dirty="0"/>
              <a:t> sed </a:t>
            </a:r>
            <a:r>
              <a:rPr lang="en-US" dirty="0" err="1"/>
              <a:t>sapien</a:t>
            </a:r>
            <a:r>
              <a:rPr lang="en-US" dirty="0"/>
              <a:t> convallis, </a:t>
            </a:r>
            <a:r>
              <a:rPr lang="en-US" dirty="0" err="1"/>
              <a:t>malesuada</a:t>
            </a:r>
            <a:r>
              <a:rPr lang="en-US" dirty="0"/>
              <a:t> </a:t>
            </a:r>
            <a:r>
              <a:rPr lang="en-US" dirty="0" err="1"/>
              <a:t>sem</a:t>
            </a:r>
            <a:r>
              <a:rPr lang="en-US" dirty="0"/>
              <a:t> id.</a:t>
            </a:r>
          </a:p>
        </p:txBody>
      </p:sp>
      <p:sp>
        <p:nvSpPr>
          <p:cNvPr id="30" name="Text Placeholder 167">
            <a:extLst>
              <a:ext uri="{FF2B5EF4-FFF2-40B4-BE49-F238E27FC236}">
                <a16:creationId xmlns:a16="http://schemas.microsoft.com/office/drawing/2014/main" id="{0790F9E7-8F4C-5044-9922-86BCB1D9B22F}"/>
              </a:ext>
            </a:extLst>
          </p:cNvPr>
          <p:cNvSpPr>
            <a:spLocks noGrp="1"/>
          </p:cNvSpPr>
          <p:nvPr>
            <p:ph type="body" sz="quarter" idx="42" hasCustomPrompt="1"/>
          </p:nvPr>
        </p:nvSpPr>
        <p:spPr>
          <a:xfrm>
            <a:off x="7067047" y="5022288"/>
            <a:ext cx="1918035" cy="664797"/>
          </a:xfrm>
          <a:prstGeom prst="rect">
            <a:avLst/>
          </a:prstGeom>
        </p:spPr>
        <p:txBody>
          <a:bodyPr vert="horz" wrap="square" lIns="0" tIns="0" rIns="0" bIns="0" anchor="t">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Quisque a efficitur odio. Morbi eget ultrices justo, quis lobortis eros. Aliquam sed sapien convallis, malesuada sem id.</a:t>
            </a:r>
            <a:endParaRPr lang="en-US" dirty="0"/>
          </a:p>
        </p:txBody>
      </p:sp>
      <p:sp>
        <p:nvSpPr>
          <p:cNvPr id="31" name="Picture Placeholder 164">
            <a:extLst>
              <a:ext uri="{FF2B5EF4-FFF2-40B4-BE49-F238E27FC236}">
                <a16:creationId xmlns:a16="http://schemas.microsoft.com/office/drawing/2014/main" id="{867F24B2-D69C-A54B-AB20-B2FF70C14B47}"/>
              </a:ext>
            </a:extLst>
          </p:cNvPr>
          <p:cNvSpPr>
            <a:spLocks noGrp="1"/>
          </p:cNvSpPr>
          <p:nvPr>
            <p:ph type="pic" sz="quarter" idx="43" hasCustomPrompt="1"/>
          </p:nvPr>
        </p:nvSpPr>
        <p:spPr>
          <a:xfrm>
            <a:off x="7067047" y="2702651"/>
            <a:ext cx="880040" cy="1119028"/>
          </a:xfrm>
          <a:prstGeom prst="rect">
            <a:avLst/>
          </a:prstGeom>
          <a:solidFill>
            <a:schemeClr val="bg1">
              <a:lumMod val="20000"/>
              <a:lumOff val="80000"/>
            </a:schemeClr>
          </a:solidFill>
        </p:spPr>
        <p:txBody>
          <a:bodyPr vert="horz" anchor="ctr"/>
          <a:lstStyle>
            <a:lvl1pPr algn="ctr">
              <a:defRPr lang="en-US" sz="825" b="1" cap="all" spc="225" baseline="0" dirty="0">
                <a:solidFill>
                  <a:schemeClr val="bg1">
                    <a:lumMod val="65000"/>
                  </a:schemeClr>
                </a:solidFill>
                <a:latin typeface="Arial" panose="020B0604020202020204" pitchFamily="34" charset="0"/>
                <a:cs typeface="Arial" panose="020B0604020202020204" pitchFamily="34" charset="0"/>
              </a:defRPr>
            </a:lvl1pPr>
          </a:lstStyle>
          <a:p>
            <a:pPr lvl="0" algn="ctr"/>
            <a:r>
              <a:rPr lang="en-US"/>
              <a:t>Icon</a:t>
            </a:r>
            <a:endParaRPr lang="en-US" dirty="0"/>
          </a:p>
        </p:txBody>
      </p:sp>
      <p:cxnSp>
        <p:nvCxnSpPr>
          <p:cNvPr id="32" name="Straight Connector 31">
            <a:extLst>
              <a:ext uri="{FF2B5EF4-FFF2-40B4-BE49-F238E27FC236}">
                <a16:creationId xmlns:a16="http://schemas.microsoft.com/office/drawing/2014/main" id="{E53A71C7-53CE-4A49-ACFB-C53E86E5E25B}"/>
              </a:ext>
            </a:extLst>
          </p:cNvPr>
          <p:cNvCxnSpPr>
            <a:cxnSpLocks/>
          </p:cNvCxnSpPr>
          <p:nvPr userDrawn="1"/>
        </p:nvCxnSpPr>
        <p:spPr>
          <a:xfrm flipH="1">
            <a:off x="7175907" y="4767155"/>
            <a:ext cx="11458" cy="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167">
            <a:extLst>
              <a:ext uri="{FF2B5EF4-FFF2-40B4-BE49-F238E27FC236}">
                <a16:creationId xmlns:a16="http://schemas.microsoft.com/office/drawing/2014/main" id="{90A9857F-AE7D-EC4F-9E03-437C306B0415}"/>
              </a:ext>
            </a:extLst>
          </p:cNvPr>
          <p:cNvSpPr>
            <a:spLocks noGrp="1"/>
          </p:cNvSpPr>
          <p:nvPr>
            <p:ph type="body" sz="quarter" idx="44" hasCustomPrompt="1"/>
          </p:nvPr>
        </p:nvSpPr>
        <p:spPr>
          <a:xfrm>
            <a:off x="4803331" y="4287164"/>
            <a:ext cx="1918035" cy="207749"/>
          </a:xfrm>
          <a:prstGeom prst="rect">
            <a:avLst/>
          </a:prstGeom>
        </p:spPr>
        <p:txBody>
          <a:bodyPr vert="horz" wrap="square" lIns="0" tIns="0" rIns="0" bIns="0" anchor="b">
            <a:spAutoFit/>
          </a:bodyPr>
          <a:lstStyle>
            <a:lvl1pPr>
              <a:lnSpc>
                <a:spcPct val="120000"/>
              </a:lnSpc>
              <a:spcBef>
                <a:spcPts val="0"/>
              </a:spcBef>
              <a:spcAft>
                <a:spcPts val="1350"/>
              </a:spcAft>
              <a:defRPr lang="en-US" sz="1350" kern="1200" dirty="0">
                <a:solidFill>
                  <a:schemeClr val="bg1">
                    <a:lumMod val="65000"/>
                  </a:schemeClr>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 </a:t>
            </a:r>
            <a:r>
              <a:rPr lang="en-US" dirty="0" err="1"/>
              <a:t>efficitur</a:t>
            </a:r>
            <a:endParaRPr lang="en-US" dirty="0"/>
          </a:p>
        </p:txBody>
      </p:sp>
      <p:sp>
        <p:nvSpPr>
          <p:cNvPr id="34" name="Text Placeholder 167">
            <a:extLst>
              <a:ext uri="{FF2B5EF4-FFF2-40B4-BE49-F238E27FC236}">
                <a16:creationId xmlns:a16="http://schemas.microsoft.com/office/drawing/2014/main" id="{9FD57FB1-6F4D-8345-92DE-083713DB7871}"/>
              </a:ext>
            </a:extLst>
          </p:cNvPr>
          <p:cNvSpPr>
            <a:spLocks noGrp="1"/>
          </p:cNvSpPr>
          <p:nvPr>
            <p:ph type="body" sz="quarter" idx="45" hasCustomPrompt="1"/>
          </p:nvPr>
        </p:nvSpPr>
        <p:spPr>
          <a:xfrm>
            <a:off x="7067047" y="4287164"/>
            <a:ext cx="1918035" cy="207749"/>
          </a:xfrm>
          <a:prstGeom prst="rect">
            <a:avLst/>
          </a:prstGeom>
        </p:spPr>
        <p:txBody>
          <a:bodyPr vert="horz" wrap="square" lIns="0" tIns="0" rIns="0" bIns="0" anchor="b">
            <a:spAutoFit/>
          </a:bodyPr>
          <a:lstStyle>
            <a:lvl1pPr>
              <a:lnSpc>
                <a:spcPct val="120000"/>
              </a:lnSpc>
              <a:spcBef>
                <a:spcPts val="0"/>
              </a:spcBef>
              <a:spcAft>
                <a:spcPts val="1350"/>
              </a:spcAft>
              <a:defRPr lang="en-US" sz="1350" kern="1200" dirty="0">
                <a:solidFill>
                  <a:schemeClr val="bg1">
                    <a:lumMod val="65000"/>
                  </a:schemeClr>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t>
            </a:r>
            <a:r>
              <a:rPr lang="en-US"/>
              <a:t>a efficitur</a:t>
            </a:r>
            <a:endParaRPr lang="en-US" dirty="0"/>
          </a:p>
        </p:txBody>
      </p:sp>
      <p:sp>
        <p:nvSpPr>
          <p:cNvPr id="35" name="Picture Placeholder 164">
            <a:extLst>
              <a:ext uri="{FF2B5EF4-FFF2-40B4-BE49-F238E27FC236}">
                <a16:creationId xmlns:a16="http://schemas.microsoft.com/office/drawing/2014/main" id="{6F44FB14-F0AF-8B4A-8843-F3F2194717C5}"/>
              </a:ext>
            </a:extLst>
          </p:cNvPr>
          <p:cNvSpPr>
            <a:spLocks noGrp="1"/>
          </p:cNvSpPr>
          <p:nvPr>
            <p:ph type="pic" sz="quarter" idx="46" hasCustomPrompt="1"/>
          </p:nvPr>
        </p:nvSpPr>
        <p:spPr>
          <a:xfrm>
            <a:off x="4798075" y="2702651"/>
            <a:ext cx="880040" cy="1119028"/>
          </a:xfrm>
          <a:prstGeom prst="rect">
            <a:avLst/>
          </a:prstGeom>
          <a:solidFill>
            <a:schemeClr val="bg1">
              <a:lumMod val="20000"/>
              <a:lumOff val="80000"/>
            </a:schemeClr>
          </a:solidFill>
        </p:spPr>
        <p:txBody>
          <a:bodyPr vert="horz" anchor="ctr"/>
          <a:lstStyle>
            <a:lvl1pPr algn="ctr">
              <a:defRPr sz="825" b="1" cap="all" spc="225" baseline="0">
                <a:solidFill>
                  <a:schemeClr val="bg1">
                    <a:lumMod val="65000"/>
                  </a:schemeClr>
                </a:solidFill>
                <a:latin typeface="Arial" panose="020B0604020202020204" pitchFamily="34" charset="0"/>
                <a:cs typeface="Arial" panose="020B0604020202020204" pitchFamily="34" charset="0"/>
              </a:defRPr>
            </a:lvl1pPr>
          </a:lstStyle>
          <a:p>
            <a:r>
              <a:rPr lang="en-US"/>
              <a:t>icon</a:t>
            </a:r>
            <a:endParaRPr lang="en-US" dirty="0"/>
          </a:p>
        </p:txBody>
      </p:sp>
      <p:sp>
        <p:nvSpPr>
          <p:cNvPr id="19" name="TextBox 18">
            <a:extLst>
              <a:ext uri="{FF2B5EF4-FFF2-40B4-BE49-F238E27FC236}">
                <a16:creationId xmlns:a16="http://schemas.microsoft.com/office/drawing/2014/main" id="{B1BEF751-FAD0-584E-AA9B-BEECD347B853}"/>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20" name="Slide Number Placeholder 2">
            <a:extLst>
              <a:ext uri="{FF2B5EF4-FFF2-40B4-BE49-F238E27FC236}">
                <a16:creationId xmlns:a16="http://schemas.microsoft.com/office/drawing/2014/main" id="{2895D063-C644-B148-9DA5-1DCBF40882D4}"/>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884812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am Pag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68312" y="1563337"/>
            <a:ext cx="2979497" cy="1067536"/>
          </a:xfrm>
        </p:spPr>
        <p:txBody>
          <a:bodyPr anchor="t">
            <a:noAutofit/>
          </a:bodyPr>
          <a:lstStyle>
            <a:lvl1pPr algn="l">
              <a:lnSpc>
                <a:spcPct val="100000"/>
              </a:lnSpc>
              <a:defRPr sz="3300" spc="0" baseline="0">
                <a:solidFill>
                  <a:schemeClr val="accent2"/>
                </a:solidFill>
                <a:latin typeface="+mj-lt"/>
              </a:defRPr>
            </a:lvl1pPr>
          </a:lstStyle>
          <a:p>
            <a:r>
              <a:rPr lang="en-US" dirty="0"/>
              <a:t>TITLE </a:t>
            </a:r>
            <a:br>
              <a:rPr lang="en-US" dirty="0"/>
            </a:br>
            <a:r>
              <a:rPr lang="en-US" dirty="0"/>
              <a:t>HERE</a:t>
            </a:r>
          </a:p>
        </p:txBody>
      </p:sp>
      <p:sp>
        <p:nvSpPr>
          <p:cNvPr id="10" name="Rectangle 9"/>
          <p:cNvSpPr/>
          <p:nvPr userDrawn="1"/>
        </p:nvSpPr>
        <p:spPr>
          <a:xfrm>
            <a:off x="574330" y="3506461"/>
            <a:ext cx="1391769"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350">
              <a:solidFill>
                <a:srgbClr val="EB6C15"/>
              </a:solidFill>
            </a:endParaRPr>
          </a:p>
        </p:txBody>
      </p:sp>
      <p:sp>
        <p:nvSpPr>
          <p:cNvPr id="11" name="Text Placeholder 16"/>
          <p:cNvSpPr>
            <a:spLocks noGrp="1"/>
          </p:cNvSpPr>
          <p:nvPr>
            <p:ph type="body" sz="quarter" idx="12" hasCustomPrompt="1"/>
          </p:nvPr>
        </p:nvSpPr>
        <p:spPr>
          <a:xfrm>
            <a:off x="468313" y="3892815"/>
            <a:ext cx="2979495" cy="1751331"/>
          </a:xfrm>
        </p:spPr>
        <p:txBody>
          <a:bodyPr>
            <a:noAutofit/>
          </a:bodyPr>
          <a:lstStyle>
            <a:lvl1pPr marL="0" indent="0" algn="l">
              <a:lnSpc>
                <a:spcPct val="130000"/>
              </a:lnSpc>
              <a:spcBef>
                <a:spcPts val="0"/>
              </a:spcBef>
              <a:buNone/>
              <a:defRPr sz="900" b="0" baseline="0">
                <a:solidFill>
                  <a:schemeClr val="accent1"/>
                </a:solidFill>
                <a:latin typeface="+mn-lt"/>
              </a:defRPr>
            </a:lvl1pPr>
          </a:lstStyle>
          <a:p>
            <a:pPr lvl="0"/>
            <a:r>
              <a:rPr lang="en-US" dirty="0"/>
              <a:t>Content here</a:t>
            </a:r>
            <a:endParaRPr lang="th-TH" dirty="0"/>
          </a:p>
        </p:txBody>
      </p:sp>
      <p:sp>
        <p:nvSpPr>
          <p:cNvPr id="12" name="Text Placeholder 16"/>
          <p:cNvSpPr>
            <a:spLocks noGrp="1"/>
          </p:cNvSpPr>
          <p:nvPr>
            <p:ph type="body" sz="quarter" idx="13" hasCustomPrompt="1"/>
          </p:nvPr>
        </p:nvSpPr>
        <p:spPr>
          <a:xfrm>
            <a:off x="468313" y="1227728"/>
            <a:ext cx="2979495" cy="329719"/>
          </a:xfrm>
        </p:spPr>
        <p:txBody>
          <a:bodyPr anchor="t">
            <a:noAutofit/>
          </a:bodyPr>
          <a:lstStyle>
            <a:lvl1pPr marL="0" indent="0" algn="l">
              <a:lnSpc>
                <a:spcPct val="100000"/>
              </a:lnSpc>
              <a:buNone/>
              <a:defRPr sz="900" b="1" baseline="0">
                <a:solidFill>
                  <a:schemeClr val="accent1"/>
                </a:solidFill>
                <a:latin typeface="+mn-lt"/>
              </a:defRPr>
            </a:lvl1pPr>
          </a:lstStyle>
          <a:p>
            <a:pPr lvl="0"/>
            <a:r>
              <a:rPr lang="en-US" dirty="0"/>
              <a:t>Additional Content</a:t>
            </a:r>
            <a:endParaRPr lang="th-TH" dirty="0"/>
          </a:p>
        </p:txBody>
      </p:sp>
      <p:sp>
        <p:nvSpPr>
          <p:cNvPr id="14" name="Text Placeholder 167">
            <a:extLst>
              <a:ext uri="{FF2B5EF4-FFF2-40B4-BE49-F238E27FC236}">
                <a16:creationId xmlns:a16="http://schemas.microsoft.com/office/drawing/2014/main" id="{661B3747-9C9A-8640-BCC5-5670F6F23D03}"/>
              </a:ext>
            </a:extLst>
          </p:cNvPr>
          <p:cNvSpPr>
            <a:spLocks noGrp="1"/>
          </p:cNvSpPr>
          <p:nvPr>
            <p:ph type="body" sz="quarter" idx="11" hasCustomPrompt="1"/>
          </p:nvPr>
        </p:nvSpPr>
        <p:spPr>
          <a:xfrm>
            <a:off x="3276601" y="2037801"/>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15" name="Text Placeholder 5">
            <a:extLst>
              <a:ext uri="{FF2B5EF4-FFF2-40B4-BE49-F238E27FC236}">
                <a16:creationId xmlns:a16="http://schemas.microsoft.com/office/drawing/2014/main" id="{94A22F4C-B174-C34F-9B67-406CBBAFCD40}"/>
              </a:ext>
            </a:extLst>
          </p:cNvPr>
          <p:cNvSpPr>
            <a:spLocks noGrp="1"/>
          </p:cNvSpPr>
          <p:nvPr>
            <p:ph type="body" sz="quarter" idx="16" hasCustomPrompt="1"/>
          </p:nvPr>
        </p:nvSpPr>
        <p:spPr>
          <a:xfrm>
            <a:off x="2595305" y="2023949"/>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19" name="Text Placeholder 167">
            <a:extLst>
              <a:ext uri="{FF2B5EF4-FFF2-40B4-BE49-F238E27FC236}">
                <a16:creationId xmlns:a16="http://schemas.microsoft.com/office/drawing/2014/main" id="{BD2A54CF-F0A8-614D-9970-20F648CC93F8}"/>
              </a:ext>
            </a:extLst>
          </p:cNvPr>
          <p:cNvSpPr>
            <a:spLocks noGrp="1"/>
          </p:cNvSpPr>
          <p:nvPr>
            <p:ph type="body" sz="quarter" idx="19" hasCustomPrompt="1"/>
          </p:nvPr>
        </p:nvSpPr>
        <p:spPr>
          <a:xfrm>
            <a:off x="3276601" y="3429774"/>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0" name="Text Placeholder 5">
            <a:extLst>
              <a:ext uri="{FF2B5EF4-FFF2-40B4-BE49-F238E27FC236}">
                <a16:creationId xmlns:a16="http://schemas.microsoft.com/office/drawing/2014/main" id="{C0DA0288-497B-EA49-A61B-F2D94D7794BA}"/>
              </a:ext>
            </a:extLst>
          </p:cNvPr>
          <p:cNvSpPr>
            <a:spLocks noGrp="1"/>
          </p:cNvSpPr>
          <p:nvPr>
            <p:ph type="body" sz="quarter" idx="20" hasCustomPrompt="1"/>
          </p:nvPr>
        </p:nvSpPr>
        <p:spPr>
          <a:xfrm>
            <a:off x="2595305" y="3415925"/>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1" name="Text Placeholder 167">
            <a:extLst>
              <a:ext uri="{FF2B5EF4-FFF2-40B4-BE49-F238E27FC236}">
                <a16:creationId xmlns:a16="http://schemas.microsoft.com/office/drawing/2014/main" id="{096A0A8A-3F12-8E43-85E9-F0C15EC6B941}"/>
              </a:ext>
            </a:extLst>
          </p:cNvPr>
          <p:cNvSpPr>
            <a:spLocks noGrp="1"/>
          </p:cNvSpPr>
          <p:nvPr>
            <p:ph type="body" sz="quarter" idx="21" hasCustomPrompt="1"/>
          </p:nvPr>
        </p:nvSpPr>
        <p:spPr>
          <a:xfrm>
            <a:off x="6506328" y="2037801"/>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2" name="Text Placeholder 5">
            <a:extLst>
              <a:ext uri="{FF2B5EF4-FFF2-40B4-BE49-F238E27FC236}">
                <a16:creationId xmlns:a16="http://schemas.microsoft.com/office/drawing/2014/main" id="{1E16B578-BD2F-0C46-A84B-6B5A6095C410}"/>
              </a:ext>
            </a:extLst>
          </p:cNvPr>
          <p:cNvSpPr>
            <a:spLocks noGrp="1"/>
          </p:cNvSpPr>
          <p:nvPr>
            <p:ph type="body" sz="quarter" idx="22" hasCustomPrompt="1"/>
          </p:nvPr>
        </p:nvSpPr>
        <p:spPr>
          <a:xfrm>
            <a:off x="5825031" y="2023949"/>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3" name="Text Placeholder 167">
            <a:extLst>
              <a:ext uri="{FF2B5EF4-FFF2-40B4-BE49-F238E27FC236}">
                <a16:creationId xmlns:a16="http://schemas.microsoft.com/office/drawing/2014/main" id="{2DEA922F-FDEF-A641-8360-C3ECA8707EE0}"/>
              </a:ext>
            </a:extLst>
          </p:cNvPr>
          <p:cNvSpPr>
            <a:spLocks noGrp="1"/>
          </p:cNvSpPr>
          <p:nvPr>
            <p:ph type="body" sz="quarter" idx="23" hasCustomPrompt="1"/>
          </p:nvPr>
        </p:nvSpPr>
        <p:spPr>
          <a:xfrm>
            <a:off x="6506328" y="3429774"/>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4" name="Text Placeholder 5">
            <a:extLst>
              <a:ext uri="{FF2B5EF4-FFF2-40B4-BE49-F238E27FC236}">
                <a16:creationId xmlns:a16="http://schemas.microsoft.com/office/drawing/2014/main" id="{72CFDBED-6791-4D41-BB36-FE7C2F9229B4}"/>
              </a:ext>
            </a:extLst>
          </p:cNvPr>
          <p:cNvSpPr>
            <a:spLocks noGrp="1"/>
          </p:cNvSpPr>
          <p:nvPr>
            <p:ph type="body" sz="quarter" idx="24" hasCustomPrompt="1"/>
          </p:nvPr>
        </p:nvSpPr>
        <p:spPr>
          <a:xfrm>
            <a:off x="5825031" y="3415925"/>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16" name="Text Placeholder 167">
            <a:extLst>
              <a:ext uri="{FF2B5EF4-FFF2-40B4-BE49-F238E27FC236}">
                <a16:creationId xmlns:a16="http://schemas.microsoft.com/office/drawing/2014/main" id="{FB45AB6B-E93A-0A43-9C03-93352DF39D66}"/>
              </a:ext>
            </a:extLst>
          </p:cNvPr>
          <p:cNvSpPr>
            <a:spLocks noGrp="1"/>
          </p:cNvSpPr>
          <p:nvPr>
            <p:ph type="body" sz="quarter" idx="25" hasCustomPrompt="1"/>
          </p:nvPr>
        </p:nvSpPr>
        <p:spPr>
          <a:xfrm>
            <a:off x="3276600" y="4877416"/>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17" name="Text Placeholder 5">
            <a:extLst>
              <a:ext uri="{FF2B5EF4-FFF2-40B4-BE49-F238E27FC236}">
                <a16:creationId xmlns:a16="http://schemas.microsoft.com/office/drawing/2014/main" id="{18B5F615-AB27-FF4E-8CEC-7A6FD326484F}"/>
              </a:ext>
            </a:extLst>
          </p:cNvPr>
          <p:cNvSpPr>
            <a:spLocks noGrp="1"/>
          </p:cNvSpPr>
          <p:nvPr>
            <p:ph type="body" sz="quarter" idx="26" hasCustomPrompt="1"/>
          </p:nvPr>
        </p:nvSpPr>
        <p:spPr>
          <a:xfrm>
            <a:off x="2595303" y="4863565"/>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18" name="Text Placeholder 167">
            <a:extLst>
              <a:ext uri="{FF2B5EF4-FFF2-40B4-BE49-F238E27FC236}">
                <a16:creationId xmlns:a16="http://schemas.microsoft.com/office/drawing/2014/main" id="{D8213870-49A2-4F4B-9CD3-D90668CE5D99}"/>
              </a:ext>
            </a:extLst>
          </p:cNvPr>
          <p:cNvSpPr>
            <a:spLocks noGrp="1"/>
          </p:cNvSpPr>
          <p:nvPr>
            <p:ph type="body" sz="quarter" idx="27" hasCustomPrompt="1"/>
          </p:nvPr>
        </p:nvSpPr>
        <p:spPr>
          <a:xfrm>
            <a:off x="6506326" y="4877416"/>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5" name="Text Placeholder 5">
            <a:extLst>
              <a:ext uri="{FF2B5EF4-FFF2-40B4-BE49-F238E27FC236}">
                <a16:creationId xmlns:a16="http://schemas.microsoft.com/office/drawing/2014/main" id="{A4C6FDEE-9DF6-444F-A955-48BD067A1344}"/>
              </a:ext>
            </a:extLst>
          </p:cNvPr>
          <p:cNvSpPr>
            <a:spLocks noGrp="1"/>
          </p:cNvSpPr>
          <p:nvPr>
            <p:ph type="body" sz="quarter" idx="28" hasCustomPrompt="1"/>
          </p:nvPr>
        </p:nvSpPr>
        <p:spPr>
          <a:xfrm>
            <a:off x="5825031" y="4863565"/>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6" name="TextBox 25">
            <a:extLst>
              <a:ext uri="{FF2B5EF4-FFF2-40B4-BE49-F238E27FC236}">
                <a16:creationId xmlns:a16="http://schemas.microsoft.com/office/drawing/2014/main" id="{27F0ADCF-C160-274B-89D4-7635CB64A76E}"/>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27" name="Slide Number Placeholder 2">
            <a:extLst>
              <a:ext uri="{FF2B5EF4-FFF2-40B4-BE49-F238E27FC236}">
                <a16:creationId xmlns:a16="http://schemas.microsoft.com/office/drawing/2014/main" id="{FF67E580-0FF6-B04C-A6BD-60EB50E0AEB5}"/>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3303605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eam Pag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68312" y="1563337"/>
            <a:ext cx="2979497" cy="1067536"/>
          </a:xfrm>
        </p:spPr>
        <p:txBody>
          <a:bodyPr anchor="t">
            <a:noAutofit/>
          </a:bodyPr>
          <a:lstStyle>
            <a:lvl1pPr algn="l">
              <a:lnSpc>
                <a:spcPct val="100000"/>
              </a:lnSpc>
              <a:defRPr sz="3300" spc="0" baseline="0">
                <a:solidFill>
                  <a:schemeClr val="accent2"/>
                </a:solidFill>
                <a:latin typeface="+mj-lt"/>
              </a:defRPr>
            </a:lvl1pPr>
          </a:lstStyle>
          <a:p>
            <a:r>
              <a:rPr lang="en-US" dirty="0"/>
              <a:t>TITLE </a:t>
            </a:r>
            <a:br>
              <a:rPr lang="en-US" dirty="0"/>
            </a:br>
            <a:r>
              <a:rPr lang="en-US" dirty="0"/>
              <a:t>HERE</a:t>
            </a:r>
          </a:p>
        </p:txBody>
      </p:sp>
      <p:sp>
        <p:nvSpPr>
          <p:cNvPr id="10" name="Rectangle 9"/>
          <p:cNvSpPr/>
          <p:nvPr userDrawn="1"/>
        </p:nvSpPr>
        <p:spPr>
          <a:xfrm>
            <a:off x="574330" y="3506461"/>
            <a:ext cx="1391769"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350">
              <a:solidFill>
                <a:srgbClr val="EB6C15"/>
              </a:solidFill>
            </a:endParaRPr>
          </a:p>
        </p:txBody>
      </p:sp>
      <p:sp>
        <p:nvSpPr>
          <p:cNvPr id="11" name="Text Placeholder 16"/>
          <p:cNvSpPr>
            <a:spLocks noGrp="1"/>
          </p:cNvSpPr>
          <p:nvPr>
            <p:ph type="body" sz="quarter" idx="12" hasCustomPrompt="1"/>
          </p:nvPr>
        </p:nvSpPr>
        <p:spPr>
          <a:xfrm>
            <a:off x="468313" y="3892815"/>
            <a:ext cx="2979495" cy="1751331"/>
          </a:xfrm>
        </p:spPr>
        <p:txBody>
          <a:bodyPr>
            <a:noAutofit/>
          </a:bodyPr>
          <a:lstStyle>
            <a:lvl1pPr marL="0" indent="0" algn="l">
              <a:lnSpc>
                <a:spcPct val="130000"/>
              </a:lnSpc>
              <a:spcBef>
                <a:spcPts val="0"/>
              </a:spcBef>
              <a:buNone/>
              <a:defRPr sz="900" b="0" baseline="0">
                <a:solidFill>
                  <a:schemeClr val="accent1"/>
                </a:solidFill>
                <a:latin typeface="+mn-lt"/>
              </a:defRPr>
            </a:lvl1pPr>
          </a:lstStyle>
          <a:p>
            <a:pPr lvl="0"/>
            <a:r>
              <a:rPr lang="en-US" dirty="0"/>
              <a:t>Content here</a:t>
            </a:r>
            <a:endParaRPr lang="th-TH" dirty="0"/>
          </a:p>
        </p:txBody>
      </p:sp>
      <p:sp>
        <p:nvSpPr>
          <p:cNvPr id="12" name="Text Placeholder 16"/>
          <p:cNvSpPr>
            <a:spLocks noGrp="1"/>
          </p:cNvSpPr>
          <p:nvPr>
            <p:ph type="body" sz="quarter" idx="13" hasCustomPrompt="1"/>
          </p:nvPr>
        </p:nvSpPr>
        <p:spPr>
          <a:xfrm>
            <a:off x="468313" y="1227728"/>
            <a:ext cx="2979495" cy="329719"/>
          </a:xfrm>
        </p:spPr>
        <p:txBody>
          <a:bodyPr anchor="t">
            <a:noAutofit/>
          </a:bodyPr>
          <a:lstStyle>
            <a:lvl1pPr marL="0" indent="0" algn="l">
              <a:lnSpc>
                <a:spcPct val="100000"/>
              </a:lnSpc>
              <a:buNone/>
              <a:defRPr sz="900" b="1" baseline="0">
                <a:solidFill>
                  <a:schemeClr val="accent1"/>
                </a:solidFill>
                <a:latin typeface="+mn-lt"/>
              </a:defRPr>
            </a:lvl1pPr>
          </a:lstStyle>
          <a:p>
            <a:pPr lvl="0"/>
            <a:r>
              <a:rPr lang="en-US" dirty="0"/>
              <a:t>Additional Content</a:t>
            </a:r>
            <a:endParaRPr lang="th-TH" dirty="0"/>
          </a:p>
        </p:txBody>
      </p:sp>
      <p:sp>
        <p:nvSpPr>
          <p:cNvPr id="14" name="Text Placeholder 167">
            <a:extLst>
              <a:ext uri="{FF2B5EF4-FFF2-40B4-BE49-F238E27FC236}">
                <a16:creationId xmlns:a16="http://schemas.microsoft.com/office/drawing/2014/main" id="{661B3747-9C9A-8640-BCC5-5670F6F23D03}"/>
              </a:ext>
            </a:extLst>
          </p:cNvPr>
          <p:cNvSpPr>
            <a:spLocks noGrp="1"/>
          </p:cNvSpPr>
          <p:nvPr>
            <p:ph type="body" sz="quarter" idx="11" hasCustomPrompt="1"/>
          </p:nvPr>
        </p:nvSpPr>
        <p:spPr>
          <a:xfrm>
            <a:off x="3276601" y="1545374"/>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15" name="Text Placeholder 5">
            <a:extLst>
              <a:ext uri="{FF2B5EF4-FFF2-40B4-BE49-F238E27FC236}">
                <a16:creationId xmlns:a16="http://schemas.microsoft.com/office/drawing/2014/main" id="{94A22F4C-B174-C34F-9B67-406CBBAFCD40}"/>
              </a:ext>
            </a:extLst>
          </p:cNvPr>
          <p:cNvSpPr>
            <a:spLocks noGrp="1"/>
          </p:cNvSpPr>
          <p:nvPr>
            <p:ph type="body" sz="quarter" idx="16" hasCustomPrompt="1"/>
          </p:nvPr>
        </p:nvSpPr>
        <p:spPr>
          <a:xfrm>
            <a:off x="2595305" y="1531522"/>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19" name="Text Placeholder 167">
            <a:extLst>
              <a:ext uri="{FF2B5EF4-FFF2-40B4-BE49-F238E27FC236}">
                <a16:creationId xmlns:a16="http://schemas.microsoft.com/office/drawing/2014/main" id="{BD2A54CF-F0A8-614D-9970-20F648CC93F8}"/>
              </a:ext>
            </a:extLst>
          </p:cNvPr>
          <p:cNvSpPr>
            <a:spLocks noGrp="1"/>
          </p:cNvSpPr>
          <p:nvPr>
            <p:ph type="body" sz="quarter" idx="19" hasCustomPrompt="1"/>
          </p:nvPr>
        </p:nvSpPr>
        <p:spPr>
          <a:xfrm>
            <a:off x="3276601" y="2937349"/>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0" name="Text Placeholder 5">
            <a:extLst>
              <a:ext uri="{FF2B5EF4-FFF2-40B4-BE49-F238E27FC236}">
                <a16:creationId xmlns:a16="http://schemas.microsoft.com/office/drawing/2014/main" id="{C0DA0288-497B-EA49-A61B-F2D94D7794BA}"/>
              </a:ext>
            </a:extLst>
          </p:cNvPr>
          <p:cNvSpPr>
            <a:spLocks noGrp="1"/>
          </p:cNvSpPr>
          <p:nvPr>
            <p:ph type="body" sz="quarter" idx="20" hasCustomPrompt="1"/>
          </p:nvPr>
        </p:nvSpPr>
        <p:spPr>
          <a:xfrm>
            <a:off x="2595305" y="2923498"/>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1" name="Text Placeholder 167">
            <a:extLst>
              <a:ext uri="{FF2B5EF4-FFF2-40B4-BE49-F238E27FC236}">
                <a16:creationId xmlns:a16="http://schemas.microsoft.com/office/drawing/2014/main" id="{096A0A8A-3F12-8E43-85E9-F0C15EC6B941}"/>
              </a:ext>
            </a:extLst>
          </p:cNvPr>
          <p:cNvSpPr>
            <a:spLocks noGrp="1"/>
          </p:cNvSpPr>
          <p:nvPr>
            <p:ph type="body" sz="quarter" idx="21" hasCustomPrompt="1"/>
          </p:nvPr>
        </p:nvSpPr>
        <p:spPr>
          <a:xfrm>
            <a:off x="6506328" y="1545374"/>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2" name="Text Placeholder 5">
            <a:extLst>
              <a:ext uri="{FF2B5EF4-FFF2-40B4-BE49-F238E27FC236}">
                <a16:creationId xmlns:a16="http://schemas.microsoft.com/office/drawing/2014/main" id="{1E16B578-BD2F-0C46-A84B-6B5A6095C410}"/>
              </a:ext>
            </a:extLst>
          </p:cNvPr>
          <p:cNvSpPr>
            <a:spLocks noGrp="1"/>
          </p:cNvSpPr>
          <p:nvPr>
            <p:ph type="body" sz="quarter" idx="22" hasCustomPrompt="1"/>
          </p:nvPr>
        </p:nvSpPr>
        <p:spPr>
          <a:xfrm>
            <a:off x="5825031" y="1531522"/>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3" name="Text Placeholder 167">
            <a:extLst>
              <a:ext uri="{FF2B5EF4-FFF2-40B4-BE49-F238E27FC236}">
                <a16:creationId xmlns:a16="http://schemas.microsoft.com/office/drawing/2014/main" id="{2DEA922F-FDEF-A641-8360-C3ECA8707EE0}"/>
              </a:ext>
            </a:extLst>
          </p:cNvPr>
          <p:cNvSpPr>
            <a:spLocks noGrp="1"/>
          </p:cNvSpPr>
          <p:nvPr>
            <p:ph type="body" sz="quarter" idx="23" hasCustomPrompt="1"/>
          </p:nvPr>
        </p:nvSpPr>
        <p:spPr>
          <a:xfrm>
            <a:off x="6506328" y="2937349"/>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4" name="Text Placeholder 5">
            <a:extLst>
              <a:ext uri="{FF2B5EF4-FFF2-40B4-BE49-F238E27FC236}">
                <a16:creationId xmlns:a16="http://schemas.microsoft.com/office/drawing/2014/main" id="{72CFDBED-6791-4D41-BB36-FE7C2F9229B4}"/>
              </a:ext>
            </a:extLst>
          </p:cNvPr>
          <p:cNvSpPr>
            <a:spLocks noGrp="1"/>
          </p:cNvSpPr>
          <p:nvPr>
            <p:ph type="body" sz="quarter" idx="24" hasCustomPrompt="1"/>
          </p:nvPr>
        </p:nvSpPr>
        <p:spPr>
          <a:xfrm>
            <a:off x="5825031" y="2923498"/>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6" name="Text Placeholder 167">
            <a:extLst>
              <a:ext uri="{FF2B5EF4-FFF2-40B4-BE49-F238E27FC236}">
                <a16:creationId xmlns:a16="http://schemas.microsoft.com/office/drawing/2014/main" id="{4B33637B-CC39-DE4D-B1FF-3ED7F4D50CFC}"/>
              </a:ext>
            </a:extLst>
          </p:cNvPr>
          <p:cNvSpPr>
            <a:spLocks noGrp="1"/>
          </p:cNvSpPr>
          <p:nvPr>
            <p:ph type="body" sz="quarter" idx="25" hasCustomPrompt="1"/>
          </p:nvPr>
        </p:nvSpPr>
        <p:spPr>
          <a:xfrm>
            <a:off x="3276600" y="4177034"/>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7" name="Text Placeholder 5">
            <a:extLst>
              <a:ext uri="{FF2B5EF4-FFF2-40B4-BE49-F238E27FC236}">
                <a16:creationId xmlns:a16="http://schemas.microsoft.com/office/drawing/2014/main" id="{CC26EF34-4590-B04E-B342-2BE7F488FD27}"/>
              </a:ext>
            </a:extLst>
          </p:cNvPr>
          <p:cNvSpPr>
            <a:spLocks noGrp="1"/>
          </p:cNvSpPr>
          <p:nvPr>
            <p:ph type="body" sz="quarter" idx="26" hasCustomPrompt="1"/>
          </p:nvPr>
        </p:nvSpPr>
        <p:spPr>
          <a:xfrm>
            <a:off x="2595303" y="4163182"/>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8" name="Text Placeholder 167">
            <a:extLst>
              <a:ext uri="{FF2B5EF4-FFF2-40B4-BE49-F238E27FC236}">
                <a16:creationId xmlns:a16="http://schemas.microsoft.com/office/drawing/2014/main" id="{0BBF844E-6AE9-E944-88AF-3B62388C80B3}"/>
              </a:ext>
            </a:extLst>
          </p:cNvPr>
          <p:cNvSpPr>
            <a:spLocks noGrp="1"/>
          </p:cNvSpPr>
          <p:nvPr>
            <p:ph type="body" sz="quarter" idx="27" hasCustomPrompt="1"/>
          </p:nvPr>
        </p:nvSpPr>
        <p:spPr>
          <a:xfrm>
            <a:off x="3276600" y="5569009"/>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29" name="Text Placeholder 5">
            <a:extLst>
              <a:ext uri="{FF2B5EF4-FFF2-40B4-BE49-F238E27FC236}">
                <a16:creationId xmlns:a16="http://schemas.microsoft.com/office/drawing/2014/main" id="{3E20D071-A5DC-E542-8D3A-911E5C3364D7}"/>
              </a:ext>
            </a:extLst>
          </p:cNvPr>
          <p:cNvSpPr>
            <a:spLocks noGrp="1"/>
          </p:cNvSpPr>
          <p:nvPr>
            <p:ph type="body" sz="quarter" idx="28" hasCustomPrompt="1"/>
          </p:nvPr>
        </p:nvSpPr>
        <p:spPr>
          <a:xfrm>
            <a:off x="2595303" y="5555158"/>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30" name="Text Placeholder 167">
            <a:extLst>
              <a:ext uri="{FF2B5EF4-FFF2-40B4-BE49-F238E27FC236}">
                <a16:creationId xmlns:a16="http://schemas.microsoft.com/office/drawing/2014/main" id="{C03D074C-E91C-ED48-B6ED-1CA31F0848BC}"/>
              </a:ext>
            </a:extLst>
          </p:cNvPr>
          <p:cNvSpPr>
            <a:spLocks noGrp="1"/>
          </p:cNvSpPr>
          <p:nvPr>
            <p:ph type="body" sz="quarter" idx="29" hasCustomPrompt="1"/>
          </p:nvPr>
        </p:nvSpPr>
        <p:spPr>
          <a:xfrm>
            <a:off x="6506326" y="4177034"/>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31" name="Text Placeholder 5">
            <a:extLst>
              <a:ext uri="{FF2B5EF4-FFF2-40B4-BE49-F238E27FC236}">
                <a16:creationId xmlns:a16="http://schemas.microsoft.com/office/drawing/2014/main" id="{EDF8D788-79D9-8D48-B499-3631EAA6967E}"/>
              </a:ext>
            </a:extLst>
          </p:cNvPr>
          <p:cNvSpPr>
            <a:spLocks noGrp="1"/>
          </p:cNvSpPr>
          <p:nvPr>
            <p:ph type="body" sz="quarter" idx="30" hasCustomPrompt="1"/>
          </p:nvPr>
        </p:nvSpPr>
        <p:spPr>
          <a:xfrm>
            <a:off x="5825031" y="4163182"/>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32" name="Text Placeholder 167">
            <a:extLst>
              <a:ext uri="{FF2B5EF4-FFF2-40B4-BE49-F238E27FC236}">
                <a16:creationId xmlns:a16="http://schemas.microsoft.com/office/drawing/2014/main" id="{00253A54-519A-3F4B-A991-0A055CA055B4}"/>
              </a:ext>
            </a:extLst>
          </p:cNvPr>
          <p:cNvSpPr>
            <a:spLocks noGrp="1"/>
          </p:cNvSpPr>
          <p:nvPr>
            <p:ph type="body" sz="quarter" idx="31" hasCustomPrompt="1"/>
          </p:nvPr>
        </p:nvSpPr>
        <p:spPr>
          <a:xfrm>
            <a:off x="6506326" y="5569009"/>
            <a:ext cx="2169362" cy="581698"/>
          </a:xfrm>
          <a:prstGeom prst="rect">
            <a:avLst/>
          </a:prstGeom>
        </p:spPr>
        <p:txBody>
          <a:bodyPr vert="horz" wrap="square" lIns="0" tIns="0" rIns="0" bIns="0" anchor="ctr">
            <a:spAutoFit/>
          </a:bodyPr>
          <a:lstStyle>
            <a:lvl1pPr>
              <a:lnSpc>
                <a:spcPct val="120000"/>
              </a:lnSpc>
              <a:spcBef>
                <a:spcPts val="0"/>
              </a:spcBef>
              <a:spcAft>
                <a:spcPts val="1350"/>
              </a:spcAft>
              <a:defRPr sz="105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Etiam dui mi, consequat ut tortor at, bibendum fringilla mauris</a:t>
            </a:r>
            <a:endParaRPr lang="en-US" dirty="0"/>
          </a:p>
        </p:txBody>
      </p:sp>
      <p:sp>
        <p:nvSpPr>
          <p:cNvPr id="33" name="Text Placeholder 5">
            <a:extLst>
              <a:ext uri="{FF2B5EF4-FFF2-40B4-BE49-F238E27FC236}">
                <a16:creationId xmlns:a16="http://schemas.microsoft.com/office/drawing/2014/main" id="{742A4561-F375-B940-A096-95C941148057}"/>
              </a:ext>
            </a:extLst>
          </p:cNvPr>
          <p:cNvSpPr>
            <a:spLocks noGrp="1"/>
          </p:cNvSpPr>
          <p:nvPr>
            <p:ph type="body" sz="quarter" idx="32" hasCustomPrompt="1"/>
          </p:nvPr>
        </p:nvSpPr>
        <p:spPr>
          <a:xfrm>
            <a:off x="5825031" y="5555158"/>
            <a:ext cx="263080" cy="507831"/>
          </a:xfrm>
          <a:prstGeom prst="rect">
            <a:avLst/>
          </a:prstGeom>
          <a:ln w="19050">
            <a:noFill/>
          </a:ln>
        </p:spPr>
        <p:txBody>
          <a:bodyPr wrap="square" lIns="0" tIns="0" rIns="0" bIns="0" anchor="t">
            <a:spAutoFit/>
          </a:bodyPr>
          <a:lstStyle>
            <a:lvl1pPr algn="l">
              <a:defRPr sz="3300">
                <a:solidFill>
                  <a:schemeClr val="bg1"/>
                </a:solidFill>
                <a:latin typeface="+mn-lt"/>
              </a:defRPr>
            </a:lvl1pPr>
          </a:lstStyle>
          <a:p>
            <a:pPr lvl="0"/>
            <a:r>
              <a:rPr lang="en-US"/>
              <a:t>#</a:t>
            </a:r>
          </a:p>
        </p:txBody>
      </p:sp>
      <p:sp>
        <p:nvSpPr>
          <p:cNvPr id="25" name="TextBox 24">
            <a:extLst>
              <a:ext uri="{FF2B5EF4-FFF2-40B4-BE49-F238E27FC236}">
                <a16:creationId xmlns:a16="http://schemas.microsoft.com/office/drawing/2014/main" id="{7A5E021F-6FFC-264B-8159-7FBEA9072EE2}"/>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34" name="Slide Number Placeholder 2">
            <a:extLst>
              <a:ext uri="{FF2B5EF4-FFF2-40B4-BE49-F238E27FC236}">
                <a16:creationId xmlns:a16="http://schemas.microsoft.com/office/drawing/2014/main" id="{D1E94768-0443-C641-9B14-7125E1BF737A}"/>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69626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with Sextant">
    <p:spTree>
      <p:nvGrpSpPr>
        <p:cNvPr id="1" name=""/>
        <p:cNvGrpSpPr/>
        <p:nvPr/>
      </p:nvGrpSpPr>
      <p:grpSpPr>
        <a:xfrm>
          <a:off x="0" y="0"/>
          <a:ext cx="0" cy="0"/>
          <a:chOff x="0" y="0"/>
          <a:chExt cx="0" cy="0"/>
        </a:xfrm>
      </p:grpSpPr>
      <p:sp>
        <p:nvSpPr>
          <p:cNvPr id="2" name="Title 1"/>
          <p:cNvSpPr>
            <a:spLocks noGrp="1"/>
          </p:cNvSpPr>
          <p:nvPr>
            <p:ph type="title"/>
          </p:nvPr>
        </p:nvSpPr>
        <p:spPr>
          <a:xfrm>
            <a:off x="315452" y="0"/>
            <a:ext cx="6858000" cy="1143000"/>
          </a:xfrm>
          <a:prstGeom prst="rect">
            <a:avLst/>
          </a:prstGeom>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1" y="1595889"/>
            <a:ext cx="8542799"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2" name="Group 11">
            <a:extLst>
              <a:ext uri="{FF2B5EF4-FFF2-40B4-BE49-F238E27FC236}">
                <a16:creationId xmlns:a16="http://schemas.microsoft.com/office/drawing/2014/main" id="{2196014C-B437-4D90-B015-218B620D6532}"/>
              </a:ext>
            </a:extLst>
          </p:cNvPr>
          <p:cNvGrpSpPr/>
          <p:nvPr userDrawn="1"/>
        </p:nvGrpSpPr>
        <p:grpSpPr>
          <a:xfrm>
            <a:off x="7471935" y="1308760"/>
            <a:ext cx="1685253" cy="5125208"/>
            <a:chOff x="6380656" y="48055"/>
            <a:chExt cx="2770481" cy="6319212"/>
          </a:xfrm>
          <a:solidFill>
            <a:schemeClr val="accent6">
              <a:lumMod val="20000"/>
              <a:lumOff val="80000"/>
            </a:schemeClr>
          </a:solidFill>
        </p:grpSpPr>
        <p:sp>
          <p:nvSpPr>
            <p:cNvPr id="13" name="Freeform: Shape 12">
              <a:extLst>
                <a:ext uri="{FF2B5EF4-FFF2-40B4-BE49-F238E27FC236}">
                  <a16:creationId xmlns:a16="http://schemas.microsoft.com/office/drawing/2014/main" id="{BB1D1018-308A-462B-AC9B-71D802E532D2}"/>
                </a:ext>
              </a:extLst>
            </p:cNvPr>
            <p:cNvSpPr/>
            <p:nvPr/>
          </p:nvSpPr>
          <p:spPr>
            <a:xfrm>
              <a:off x="8760208" y="48055"/>
              <a:ext cx="390929" cy="849860"/>
            </a:xfrm>
            <a:custGeom>
              <a:avLst/>
              <a:gdLst>
                <a:gd name="connsiteX0" fmla="*/ 390929 w 390929"/>
                <a:gd name="connsiteY0" fmla="*/ 0 h 849860"/>
                <a:gd name="connsiteX1" fmla="*/ 390929 w 390929"/>
                <a:gd name="connsiteY1" fmla="*/ 849860 h 849860"/>
                <a:gd name="connsiteX2" fmla="*/ 343063 w 390929"/>
                <a:gd name="connsiteY2" fmla="*/ 845055 h 849860"/>
                <a:gd name="connsiteX3" fmla="*/ 0 w 390929"/>
                <a:gd name="connsiteY3" fmla="*/ 425629 h 849860"/>
                <a:gd name="connsiteX4" fmla="*/ 343063 w 390929"/>
                <a:gd name="connsiteY4" fmla="*/ 4838 h 8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29" h="849860">
                  <a:moveTo>
                    <a:pt x="390929" y="0"/>
                  </a:moveTo>
                  <a:lnTo>
                    <a:pt x="390929" y="849860"/>
                  </a:lnTo>
                  <a:lnTo>
                    <a:pt x="343063" y="845055"/>
                  </a:lnTo>
                  <a:cubicBezTo>
                    <a:pt x="147495" y="805216"/>
                    <a:pt x="0" y="632903"/>
                    <a:pt x="0" y="425629"/>
                  </a:cubicBezTo>
                  <a:cubicBezTo>
                    <a:pt x="0" y="218355"/>
                    <a:pt x="147495" y="44951"/>
                    <a:pt x="343063" y="4838"/>
                  </a:cubicBez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sz="1350"/>
            </a:p>
          </p:txBody>
        </p:sp>
        <p:sp>
          <p:nvSpPr>
            <p:cNvPr id="14" name="Freeform: Shape 13">
              <a:extLst>
                <a:ext uri="{FF2B5EF4-FFF2-40B4-BE49-F238E27FC236}">
                  <a16:creationId xmlns:a16="http://schemas.microsoft.com/office/drawing/2014/main" id="{6E24EE8C-4279-4E4B-9E6E-A3484594C798}"/>
                </a:ext>
              </a:extLst>
            </p:cNvPr>
            <p:cNvSpPr/>
            <p:nvPr/>
          </p:nvSpPr>
          <p:spPr>
            <a:xfrm>
              <a:off x="8536167" y="1093010"/>
              <a:ext cx="607834" cy="869804"/>
            </a:xfrm>
            <a:custGeom>
              <a:avLst/>
              <a:gdLst>
                <a:gd name="connsiteX0" fmla="*/ 409553 w 607834"/>
                <a:gd name="connsiteY0" fmla="*/ 0 h 869804"/>
                <a:gd name="connsiteX1" fmla="*/ 509802 w 607834"/>
                <a:gd name="connsiteY1" fmla="*/ 30859 h 869804"/>
                <a:gd name="connsiteX2" fmla="*/ 607834 w 607834"/>
                <a:gd name="connsiteY2" fmla="*/ 44466 h 869804"/>
                <a:gd name="connsiteX3" fmla="*/ 607834 w 607834"/>
                <a:gd name="connsiteY3" fmla="*/ 869804 h 869804"/>
                <a:gd name="connsiteX4" fmla="*/ 469176 w 607834"/>
                <a:gd name="connsiteY4" fmla="*/ 860937 h 869804"/>
                <a:gd name="connsiteX5" fmla="*/ 0 w 607834"/>
                <a:gd name="connsiteY5" fmla="*/ 709227 h 86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834" h="869804">
                  <a:moveTo>
                    <a:pt x="409553" y="0"/>
                  </a:moveTo>
                  <a:cubicBezTo>
                    <a:pt x="441662" y="12843"/>
                    <a:pt x="475197" y="23189"/>
                    <a:pt x="509802" y="30859"/>
                  </a:cubicBezTo>
                  <a:lnTo>
                    <a:pt x="607834" y="44466"/>
                  </a:lnTo>
                  <a:lnTo>
                    <a:pt x="607834" y="869804"/>
                  </a:lnTo>
                  <a:lnTo>
                    <a:pt x="469176" y="860937"/>
                  </a:lnTo>
                  <a:cubicBezTo>
                    <a:pt x="300744" y="839264"/>
                    <a:pt x="142345" y="786286"/>
                    <a:pt x="0" y="709227"/>
                  </a:cubicBez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sz="1350"/>
            </a:p>
          </p:txBody>
        </p:sp>
        <p:sp>
          <p:nvSpPr>
            <p:cNvPr id="15" name="Freeform: Shape 14">
              <a:extLst>
                <a:ext uri="{FF2B5EF4-FFF2-40B4-BE49-F238E27FC236}">
                  <a16:creationId xmlns:a16="http://schemas.microsoft.com/office/drawing/2014/main" id="{03457E5E-BA89-458C-94E9-5C2A899CC793}"/>
                </a:ext>
              </a:extLst>
            </p:cNvPr>
            <p:cNvSpPr/>
            <p:nvPr/>
          </p:nvSpPr>
          <p:spPr>
            <a:xfrm>
              <a:off x="7461623" y="1962063"/>
              <a:ext cx="1666042" cy="2244118"/>
            </a:xfrm>
            <a:custGeom>
              <a:avLst/>
              <a:gdLst>
                <a:gd name="connsiteX0" fmla="*/ 983214 w 1666042"/>
                <a:gd name="connsiteY0" fmla="*/ 0 h 2244118"/>
                <a:gd name="connsiteX1" fmla="*/ 1519015 w 1666042"/>
                <a:gd name="connsiteY1" fmla="*/ 170373 h 2244118"/>
                <a:gd name="connsiteX2" fmla="*/ 1666042 w 1666042"/>
                <a:gd name="connsiteY2" fmla="*/ 179510 h 2244118"/>
                <a:gd name="connsiteX3" fmla="*/ 1666042 w 1666042"/>
                <a:gd name="connsiteY3" fmla="*/ 2244118 h 2244118"/>
                <a:gd name="connsiteX4" fmla="*/ 1478350 w 1666042"/>
                <a:gd name="connsiteY4" fmla="*/ 2236682 h 2244118"/>
                <a:gd name="connsiteX5" fmla="*/ 0 w 1666042"/>
                <a:gd name="connsiteY5" fmla="*/ 1696723 h 224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042" h="2244118">
                  <a:moveTo>
                    <a:pt x="983214" y="0"/>
                  </a:moveTo>
                  <a:cubicBezTo>
                    <a:pt x="1143753" y="86691"/>
                    <a:pt x="1325163" y="146091"/>
                    <a:pt x="1519015" y="170373"/>
                  </a:cubicBezTo>
                  <a:lnTo>
                    <a:pt x="1666042" y="179510"/>
                  </a:lnTo>
                  <a:lnTo>
                    <a:pt x="1666042" y="2244118"/>
                  </a:lnTo>
                  <a:lnTo>
                    <a:pt x="1478350" y="2236682"/>
                  </a:lnTo>
                  <a:cubicBezTo>
                    <a:pt x="928207" y="2192902"/>
                    <a:pt x="422040" y="1998894"/>
                    <a:pt x="0" y="1696723"/>
                  </a:cubicBez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sz="1350"/>
            </a:p>
          </p:txBody>
        </p:sp>
        <p:sp>
          <p:nvSpPr>
            <p:cNvPr id="16" name="Freeform: Shape 15">
              <a:extLst>
                <a:ext uri="{FF2B5EF4-FFF2-40B4-BE49-F238E27FC236}">
                  <a16:creationId xmlns:a16="http://schemas.microsoft.com/office/drawing/2014/main" id="{9E699AB7-3F2F-497D-AAB0-9C39FF9A65BC}"/>
                </a:ext>
              </a:extLst>
            </p:cNvPr>
            <p:cNvSpPr/>
            <p:nvPr/>
          </p:nvSpPr>
          <p:spPr>
            <a:xfrm>
              <a:off x="6387792" y="163308"/>
              <a:ext cx="2397388" cy="3382030"/>
            </a:xfrm>
            <a:custGeom>
              <a:avLst/>
              <a:gdLst/>
              <a:ahLst/>
              <a:cxnLst/>
              <a:rect l="0" t="0" r="0" b="0"/>
              <a:pathLst>
                <a:path w="1600200" h="2257425">
                  <a:moveTo>
                    <a:pt x="205264" y="1789271"/>
                  </a:moveTo>
                  <a:cubicBezTo>
                    <a:pt x="314801" y="1965484"/>
                    <a:pt x="453866" y="2122646"/>
                    <a:pt x="614839" y="2254091"/>
                  </a:cubicBezTo>
                  <a:lnTo>
                    <a:pt x="1263491" y="1132046"/>
                  </a:lnTo>
                  <a:cubicBezTo>
                    <a:pt x="1155859" y="1052989"/>
                    <a:pt x="1067276" y="954881"/>
                    <a:pt x="1005364" y="841534"/>
                  </a:cubicBezTo>
                  <a:lnTo>
                    <a:pt x="1003459" y="842486"/>
                  </a:lnTo>
                  <a:lnTo>
                    <a:pt x="1005364" y="841534"/>
                  </a:lnTo>
                  <a:lnTo>
                    <a:pt x="1005364" y="841534"/>
                  </a:lnTo>
                  <a:lnTo>
                    <a:pt x="1110139" y="790099"/>
                  </a:lnTo>
                  <a:cubicBezTo>
                    <a:pt x="1166336" y="880586"/>
                    <a:pt x="1239679" y="960596"/>
                    <a:pt x="1325404" y="1024414"/>
                  </a:cubicBezTo>
                  <a:lnTo>
                    <a:pt x="1595914" y="556736"/>
                  </a:lnTo>
                  <a:cubicBezTo>
                    <a:pt x="1494949" y="476726"/>
                    <a:pt x="1430179" y="352901"/>
                    <a:pt x="1430179" y="213836"/>
                  </a:cubicBezTo>
                  <a:cubicBezTo>
                    <a:pt x="1430179" y="138589"/>
                    <a:pt x="1449229" y="69056"/>
                    <a:pt x="1482566" y="7144"/>
                  </a:cubicBezTo>
                  <a:cubicBezTo>
                    <a:pt x="671036" y="262414"/>
                    <a:pt x="69056" y="998696"/>
                    <a:pt x="7144" y="1885474"/>
                  </a:cubicBezTo>
                  <a:lnTo>
                    <a:pt x="205264" y="1789271"/>
                  </a:ln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sz="1350"/>
            </a:p>
          </p:txBody>
        </p:sp>
        <p:sp>
          <p:nvSpPr>
            <p:cNvPr id="17" name="Freeform: Shape 16">
              <a:extLst>
                <a:ext uri="{FF2B5EF4-FFF2-40B4-BE49-F238E27FC236}">
                  <a16:creationId xmlns:a16="http://schemas.microsoft.com/office/drawing/2014/main" id="{7A83408D-3EBC-4E8E-8915-B013ADDA796B}"/>
                </a:ext>
              </a:extLst>
            </p:cNvPr>
            <p:cNvSpPr/>
            <p:nvPr/>
          </p:nvSpPr>
          <p:spPr>
            <a:xfrm>
              <a:off x="6893670" y="4014115"/>
              <a:ext cx="2233995" cy="2353152"/>
            </a:xfrm>
            <a:custGeom>
              <a:avLst/>
              <a:gdLst>
                <a:gd name="connsiteX0" fmla="*/ 363889 w 2233995"/>
                <a:gd name="connsiteY0" fmla="*/ 0 h 2353152"/>
                <a:gd name="connsiteX1" fmla="*/ 2017595 w 2233995"/>
                <a:gd name="connsiteY1" fmla="*/ 579193 h 2353152"/>
                <a:gd name="connsiteX2" fmla="*/ 2233995 w 2233995"/>
                <a:gd name="connsiteY2" fmla="*/ 587386 h 2353152"/>
                <a:gd name="connsiteX3" fmla="*/ 2233995 w 2233995"/>
                <a:gd name="connsiteY3" fmla="*/ 2353152 h 2353152"/>
                <a:gd name="connsiteX4" fmla="*/ 2044801 w 2233995"/>
                <a:gd name="connsiteY4" fmla="*/ 2322027 h 2353152"/>
                <a:gd name="connsiteX5" fmla="*/ 0 w 2233995"/>
                <a:gd name="connsiteY5" fmla="*/ 917572 h 2353152"/>
                <a:gd name="connsiteX6" fmla="*/ 234031 w 2233995"/>
                <a:gd name="connsiteY6" fmla="*/ 729205 h 2353152"/>
                <a:gd name="connsiteX7" fmla="*/ 14270 w 2233995"/>
                <a:gd name="connsiteY7" fmla="*/ 603628 h 235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995" h="2353152">
                  <a:moveTo>
                    <a:pt x="363889" y="0"/>
                  </a:moveTo>
                  <a:cubicBezTo>
                    <a:pt x="829632" y="323397"/>
                    <a:pt x="1398075" y="532076"/>
                    <a:pt x="2017595" y="579193"/>
                  </a:cubicBezTo>
                  <a:lnTo>
                    <a:pt x="2233995" y="587386"/>
                  </a:lnTo>
                  <a:lnTo>
                    <a:pt x="2233995" y="2353152"/>
                  </a:lnTo>
                  <a:lnTo>
                    <a:pt x="2044801" y="2322027"/>
                  </a:lnTo>
                  <a:cubicBezTo>
                    <a:pt x="1188293" y="2152389"/>
                    <a:pt x="455664" y="1632954"/>
                    <a:pt x="0" y="917572"/>
                  </a:cubicBezTo>
                  <a:lnTo>
                    <a:pt x="234031" y="729205"/>
                  </a:lnTo>
                  <a:lnTo>
                    <a:pt x="14270" y="603628"/>
                  </a:ln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sz="1350"/>
            </a:p>
          </p:txBody>
        </p:sp>
        <p:sp>
          <p:nvSpPr>
            <p:cNvPr id="18" name="Freeform: Shape 17">
              <a:extLst>
                <a:ext uri="{FF2B5EF4-FFF2-40B4-BE49-F238E27FC236}">
                  <a16:creationId xmlns:a16="http://schemas.microsoft.com/office/drawing/2014/main" id="{C2EF58C6-924F-42AE-A2FE-906F2109BDF3}"/>
                </a:ext>
              </a:extLst>
            </p:cNvPr>
            <p:cNvSpPr/>
            <p:nvPr/>
          </p:nvSpPr>
          <p:spPr>
            <a:xfrm>
              <a:off x="6380656" y="3085839"/>
              <a:ext cx="727780" cy="1441288"/>
            </a:xfrm>
            <a:custGeom>
              <a:avLst/>
              <a:gdLst/>
              <a:ahLst/>
              <a:cxnLst/>
              <a:rect l="0" t="0" r="0" b="0"/>
              <a:pathLst>
                <a:path w="485775" h="962025">
                  <a:moveTo>
                    <a:pt x="239554" y="959644"/>
                  </a:moveTo>
                  <a:lnTo>
                    <a:pt x="480536" y="542449"/>
                  </a:lnTo>
                  <a:cubicBezTo>
                    <a:pt x="290036" y="391954"/>
                    <a:pt x="130016" y="210979"/>
                    <a:pt x="9049" y="7144"/>
                  </a:cubicBezTo>
                  <a:cubicBezTo>
                    <a:pt x="8096" y="33814"/>
                    <a:pt x="7144" y="59531"/>
                    <a:pt x="7144" y="85249"/>
                  </a:cubicBezTo>
                  <a:cubicBezTo>
                    <a:pt x="7144" y="383381"/>
                    <a:pt x="68104" y="666274"/>
                    <a:pt x="177641" y="923449"/>
                  </a:cubicBezTo>
                  <a:lnTo>
                    <a:pt x="239554" y="959644"/>
                  </a:ln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sz="1350"/>
            </a:p>
          </p:txBody>
        </p:sp>
      </p:grpSp>
    </p:spTree>
    <p:extLst>
      <p:ext uri="{BB962C8B-B14F-4D97-AF65-F5344CB8AC3E}">
        <p14:creationId xmlns:p14="http://schemas.microsoft.com/office/powerpoint/2010/main" val="2936932574"/>
      </p:ext>
    </p:extLst>
  </p:cSld>
  <p:clrMapOvr>
    <a:masterClrMapping/>
  </p:clrMapOvr>
  <p:extLst>
    <p:ext uri="{DCECCB84-F9BA-43D5-87BE-67443E8EF086}">
      <p15:sldGuideLst xmlns:p15="http://schemas.microsoft.com/office/powerpoint/2012/main">
        <p15:guide id="3" orient="horz" pos="2160">
          <p15:clr>
            <a:srgbClr val="FBAE40"/>
          </p15:clr>
        </p15:guide>
        <p15:guide id="4" pos="74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eam Pag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68312" y="1563337"/>
            <a:ext cx="2979497" cy="1067536"/>
          </a:xfrm>
        </p:spPr>
        <p:txBody>
          <a:bodyPr anchor="t">
            <a:noAutofit/>
          </a:bodyPr>
          <a:lstStyle>
            <a:lvl1pPr algn="l">
              <a:lnSpc>
                <a:spcPct val="100000"/>
              </a:lnSpc>
              <a:defRPr sz="3300" spc="0" baseline="0">
                <a:solidFill>
                  <a:schemeClr val="bg1"/>
                </a:solidFill>
                <a:latin typeface="+mj-lt"/>
              </a:defRPr>
            </a:lvl1pPr>
          </a:lstStyle>
          <a:p>
            <a:r>
              <a:rPr lang="en-US" dirty="0"/>
              <a:t>TITLE </a:t>
            </a:r>
            <a:br>
              <a:rPr lang="en-US" dirty="0"/>
            </a:br>
            <a:r>
              <a:rPr lang="en-US" dirty="0"/>
              <a:t>HERE</a:t>
            </a:r>
          </a:p>
        </p:txBody>
      </p:sp>
      <p:sp>
        <p:nvSpPr>
          <p:cNvPr id="10" name="Rectangle 9"/>
          <p:cNvSpPr/>
          <p:nvPr userDrawn="1"/>
        </p:nvSpPr>
        <p:spPr>
          <a:xfrm>
            <a:off x="574330" y="3506461"/>
            <a:ext cx="1391769" cy="107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350">
              <a:solidFill>
                <a:srgbClr val="EB6C15"/>
              </a:solidFill>
            </a:endParaRPr>
          </a:p>
        </p:txBody>
      </p:sp>
      <p:sp>
        <p:nvSpPr>
          <p:cNvPr id="11" name="Text Placeholder 16"/>
          <p:cNvSpPr>
            <a:spLocks noGrp="1"/>
          </p:cNvSpPr>
          <p:nvPr>
            <p:ph type="body" sz="quarter" idx="12" hasCustomPrompt="1"/>
          </p:nvPr>
        </p:nvSpPr>
        <p:spPr>
          <a:xfrm>
            <a:off x="468313" y="3892815"/>
            <a:ext cx="2979495" cy="1751331"/>
          </a:xfrm>
        </p:spPr>
        <p:txBody>
          <a:bodyPr>
            <a:noAutofit/>
          </a:bodyPr>
          <a:lstStyle>
            <a:lvl1pPr marL="0" indent="0" algn="l">
              <a:lnSpc>
                <a:spcPct val="130000"/>
              </a:lnSpc>
              <a:spcBef>
                <a:spcPts val="0"/>
              </a:spcBef>
              <a:buNone/>
              <a:defRPr sz="900" b="0" baseline="0">
                <a:solidFill>
                  <a:schemeClr val="accent1"/>
                </a:solidFill>
                <a:latin typeface="+mn-lt"/>
              </a:defRPr>
            </a:lvl1pPr>
          </a:lstStyle>
          <a:p>
            <a:pPr lvl="0"/>
            <a:r>
              <a:rPr lang="en-US" dirty="0"/>
              <a:t>Content here</a:t>
            </a:r>
            <a:endParaRPr lang="th-TH" dirty="0"/>
          </a:p>
        </p:txBody>
      </p:sp>
      <p:sp>
        <p:nvSpPr>
          <p:cNvPr id="12" name="Text Placeholder 16"/>
          <p:cNvSpPr>
            <a:spLocks noGrp="1"/>
          </p:cNvSpPr>
          <p:nvPr>
            <p:ph type="body" sz="quarter" idx="13" hasCustomPrompt="1"/>
          </p:nvPr>
        </p:nvSpPr>
        <p:spPr>
          <a:xfrm>
            <a:off x="468313" y="1227728"/>
            <a:ext cx="2979495" cy="329719"/>
          </a:xfrm>
        </p:spPr>
        <p:txBody>
          <a:bodyPr anchor="t">
            <a:noAutofit/>
          </a:bodyPr>
          <a:lstStyle>
            <a:lvl1pPr marL="0" indent="0" algn="l">
              <a:lnSpc>
                <a:spcPct val="100000"/>
              </a:lnSpc>
              <a:buNone/>
              <a:defRPr sz="900" b="1" baseline="0">
                <a:solidFill>
                  <a:schemeClr val="accent1"/>
                </a:solidFill>
                <a:latin typeface="+mn-lt"/>
              </a:defRPr>
            </a:lvl1pPr>
          </a:lstStyle>
          <a:p>
            <a:pPr lvl="0"/>
            <a:r>
              <a:rPr lang="en-US" dirty="0"/>
              <a:t>Additional Content</a:t>
            </a:r>
            <a:endParaRPr lang="th-TH" dirty="0"/>
          </a:p>
        </p:txBody>
      </p:sp>
      <p:sp>
        <p:nvSpPr>
          <p:cNvPr id="25" name="Text Placeholder 167">
            <a:extLst>
              <a:ext uri="{FF2B5EF4-FFF2-40B4-BE49-F238E27FC236}">
                <a16:creationId xmlns:a16="http://schemas.microsoft.com/office/drawing/2014/main" id="{915D8ACA-F32A-574C-A035-4937EB0B2FD1}"/>
              </a:ext>
            </a:extLst>
          </p:cNvPr>
          <p:cNvSpPr>
            <a:spLocks noGrp="1"/>
          </p:cNvSpPr>
          <p:nvPr>
            <p:ph type="body" sz="quarter" idx="21" hasCustomPrompt="1"/>
          </p:nvPr>
        </p:nvSpPr>
        <p:spPr>
          <a:xfrm>
            <a:off x="4956036" y="1914230"/>
            <a:ext cx="3924299" cy="332399"/>
          </a:xfrm>
          <a:prstGeom prst="rect">
            <a:avLst/>
          </a:prstGeom>
        </p:spPr>
        <p:txBody>
          <a:bodyPr vert="horz" wrap="square" lIns="0" tIns="0" rIns="0" bIns="0" anchor="ctr">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dirty="0" err="1"/>
              <a:t>Quisque</a:t>
            </a:r>
            <a:r>
              <a:rPr lang="en-US" dirty="0"/>
              <a:t> a </a:t>
            </a:r>
            <a:r>
              <a:rPr lang="en-US" dirty="0" err="1"/>
              <a:t>efficitur</a:t>
            </a:r>
            <a:r>
              <a:rPr lang="en-US" dirty="0"/>
              <a:t> </a:t>
            </a:r>
            <a:r>
              <a:rPr lang="en-US" dirty="0" err="1"/>
              <a:t>odio</a:t>
            </a:r>
            <a:r>
              <a:rPr lang="en-US" dirty="0"/>
              <a:t>. Morbi </a:t>
            </a:r>
            <a:r>
              <a:rPr lang="en-US" dirty="0" err="1"/>
              <a:t>eget</a:t>
            </a:r>
            <a:r>
              <a:rPr lang="en-US" dirty="0"/>
              <a:t> </a:t>
            </a:r>
            <a:r>
              <a:rPr lang="en-US" dirty="0" err="1"/>
              <a:t>ultrices</a:t>
            </a:r>
            <a:r>
              <a:rPr lang="en-US" dirty="0"/>
              <a:t> </a:t>
            </a:r>
            <a:r>
              <a:rPr lang="en-US" dirty="0" err="1"/>
              <a:t>justo</a:t>
            </a:r>
            <a:r>
              <a:rPr lang="en-US" dirty="0"/>
              <a:t>, </a:t>
            </a:r>
            <a:r>
              <a:rPr lang="en-US" dirty="0" err="1"/>
              <a:t>quis</a:t>
            </a:r>
            <a:r>
              <a:rPr lang="en-US" dirty="0"/>
              <a:t> </a:t>
            </a:r>
            <a:r>
              <a:rPr lang="en-US" dirty="0" err="1"/>
              <a:t>lobortis</a:t>
            </a:r>
            <a:r>
              <a:rPr lang="en-US" dirty="0"/>
              <a:t> </a:t>
            </a:r>
            <a:r>
              <a:rPr lang="en-US" dirty="0" err="1"/>
              <a:t>eros</a:t>
            </a:r>
            <a:r>
              <a:rPr lang="en-US" dirty="0"/>
              <a:t>. </a:t>
            </a:r>
            <a:r>
              <a:rPr lang="en-US" dirty="0" err="1"/>
              <a:t>Aliquam</a:t>
            </a:r>
            <a:r>
              <a:rPr lang="en-US" dirty="0"/>
              <a:t> sed </a:t>
            </a:r>
            <a:r>
              <a:rPr lang="en-US" dirty="0" err="1"/>
              <a:t>sapien</a:t>
            </a:r>
            <a:r>
              <a:rPr lang="en-US" dirty="0"/>
              <a:t> convallis.</a:t>
            </a:r>
          </a:p>
        </p:txBody>
      </p:sp>
      <p:sp>
        <p:nvSpPr>
          <p:cNvPr id="34" name="Text Placeholder 167">
            <a:extLst>
              <a:ext uri="{FF2B5EF4-FFF2-40B4-BE49-F238E27FC236}">
                <a16:creationId xmlns:a16="http://schemas.microsoft.com/office/drawing/2014/main" id="{C3DA289B-CC25-C742-886C-6C15E8F814A9}"/>
              </a:ext>
            </a:extLst>
          </p:cNvPr>
          <p:cNvSpPr>
            <a:spLocks noGrp="1"/>
          </p:cNvSpPr>
          <p:nvPr>
            <p:ph type="body" sz="quarter" idx="23" hasCustomPrompt="1"/>
          </p:nvPr>
        </p:nvSpPr>
        <p:spPr>
          <a:xfrm>
            <a:off x="4956036" y="2894402"/>
            <a:ext cx="3924299" cy="332399"/>
          </a:xfrm>
          <a:prstGeom prst="rect">
            <a:avLst/>
          </a:prstGeom>
        </p:spPr>
        <p:txBody>
          <a:bodyPr vert="horz" wrap="square" lIns="0" tIns="0" rIns="0" bIns="0" anchor="ctr">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Quisque a efficitur odio. Morbi eget ultrices justo, quis lobortis eros. Aliquam sed sapien convallis.</a:t>
            </a:r>
            <a:endParaRPr lang="en-US" dirty="0"/>
          </a:p>
        </p:txBody>
      </p:sp>
      <p:sp>
        <p:nvSpPr>
          <p:cNvPr id="35" name="Text Placeholder 167">
            <a:extLst>
              <a:ext uri="{FF2B5EF4-FFF2-40B4-BE49-F238E27FC236}">
                <a16:creationId xmlns:a16="http://schemas.microsoft.com/office/drawing/2014/main" id="{4317D39C-FE0F-9B40-8034-B2500EFE1544}"/>
              </a:ext>
            </a:extLst>
          </p:cNvPr>
          <p:cNvSpPr>
            <a:spLocks noGrp="1"/>
          </p:cNvSpPr>
          <p:nvPr>
            <p:ph type="body" sz="quarter" idx="31" hasCustomPrompt="1"/>
          </p:nvPr>
        </p:nvSpPr>
        <p:spPr>
          <a:xfrm>
            <a:off x="4956036" y="3874573"/>
            <a:ext cx="3924299" cy="332399"/>
          </a:xfrm>
          <a:prstGeom prst="rect">
            <a:avLst/>
          </a:prstGeom>
        </p:spPr>
        <p:txBody>
          <a:bodyPr vert="horz" wrap="square" lIns="0" tIns="0" rIns="0" bIns="0" anchor="ctr">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Quisque a efficitur odio. Morbi eget ultrices justo, quis lobortis eros. Aliquam sed sapien convallis.</a:t>
            </a:r>
            <a:endParaRPr lang="en-US" dirty="0"/>
          </a:p>
        </p:txBody>
      </p:sp>
      <p:sp>
        <p:nvSpPr>
          <p:cNvPr id="36" name="Text Placeholder 167">
            <a:extLst>
              <a:ext uri="{FF2B5EF4-FFF2-40B4-BE49-F238E27FC236}">
                <a16:creationId xmlns:a16="http://schemas.microsoft.com/office/drawing/2014/main" id="{821F246B-9A30-7D47-AA53-7E529F4A02F6}"/>
              </a:ext>
            </a:extLst>
          </p:cNvPr>
          <p:cNvSpPr>
            <a:spLocks noGrp="1"/>
          </p:cNvSpPr>
          <p:nvPr>
            <p:ph type="body" sz="quarter" idx="34" hasCustomPrompt="1"/>
          </p:nvPr>
        </p:nvSpPr>
        <p:spPr>
          <a:xfrm>
            <a:off x="4956036" y="4854742"/>
            <a:ext cx="3924299" cy="332399"/>
          </a:xfrm>
          <a:prstGeom prst="rect">
            <a:avLst/>
          </a:prstGeom>
        </p:spPr>
        <p:txBody>
          <a:bodyPr vert="horz" wrap="square" lIns="0" tIns="0" rIns="0" bIns="0" anchor="ctr">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Quisque a efficitur odio. Morbi eget ultrices justo, quis lobortis eros. Aliquam sed sapien convallis.</a:t>
            </a:r>
            <a:endParaRPr lang="en-US" dirty="0"/>
          </a:p>
        </p:txBody>
      </p:sp>
      <p:sp>
        <p:nvSpPr>
          <p:cNvPr id="37" name="Text Placeholder 167">
            <a:extLst>
              <a:ext uri="{FF2B5EF4-FFF2-40B4-BE49-F238E27FC236}">
                <a16:creationId xmlns:a16="http://schemas.microsoft.com/office/drawing/2014/main" id="{9DF5AA72-8972-C248-9E11-D24F7863B8F7}"/>
              </a:ext>
            </a:extLst>
          </p:cNvPr>
          <p:cNvSpPr>
            <a:spLocks noGrp="1"/>
          </p:cNvSpPr>
          <p:nvPr>
            <p:ph type="body" sz="quarter" idx="37" hasCustomPrompt="1"/>
          </p:nvPr>
        </p:nvSpPr>
        <p:spPr>
          <a:xfrm>
            <a:off x="4956036" y="5806339"/>
            <a:ext cx="3924299" cy="332399"/>
          </a:xfrm>
          <a:prstGeom prst="rect">
            <a:avLst/>
          </a:prstGeom>
        </p:spPr>
        <p:txBody>
          <a:bodyPr vert="horz" wrap="square" lIns="0" tIns="0" rIns="0" bIns="0" anchor="ctr">
            <a:spAutoFit/>
          </a:bodyPr>
          <a:lstStyle>
            <a:lvl1pPr>
              <a:lnSpc>
                <a:spcPct val="120000"/>
              </a:lnSpc>
              <a:spcBef>
                <a:spcPts val="0"/>
              </a:spcBef>
              <a:spcAft>
                <a:spcPts val="1350"/>
              </a:spcAft>
              <a:defRPr sz="900">
                <a:solidFill>
                  <a:schemeClr val="bg1"/>
                </a:solidFill>
                <a:latin typeface="+mn-lt"/>
                <a:cs typeface="Roboto light"/>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a:t>Quisque a efficitur odio. Morbi eget ultrices justo, quis lobortis eros. Aliquam sed sapien convallis.</a:t>
            </a:r>
            <a:endParaRPr lang="en-US" dirty="0"/>
          </a:p>
        </p:txBody>
      </p:sp>
      <p:sp>
        <p:nvSpPr>
          <p:cNvPr id="38" name="Text Placeholder 167">
            <a:extLst>
              <a:ext uri="{FF2B5EF4-FFF2-40B4-BE49-F238E27FC236}">
                <a16:creationId xmlns:a16="http://schemas.microsoft.com/office/drawing/2014/main" id="{799345BF-DE79-874F-AE53-A53A0246EC17}"/>
              </a:ext>
            </a:extLst>
          </p:cNvPr>
          <p:cNvSpPr>
            <a:spLocks noGrp="1"/>
          </p:cNvSpPr>
          <p:nvPr>
            <p:ph type="body" sz="quarter" idx="42" hasCustomPrompt="1"/>
          </p:nvPr>
        </p:nvSpPr>
        <p:spPr>
          <a:xfrm>
            <a:off x="3591171" y="1904196"/>
            <a:ext cx="1234868" cy="369332"/>
          </a:xfrm>
          <a:prstGeom prst="rect">
            <a:avLst/>
          </a:prstGeom>
        </p:spPr>
        <p:txBody>
          <a:bodyPr vert="horz" wrap="square" lIns="0" tIns="0" rIns="0" bIns="0" anchor="ctr">
            <a:spAutoFit/>
          </a:bodyPr>
          <a:lstStyle>
            <a:lvl1pPr>
              <a:lnSpc>
                <a:spcPct val="120000"/>
              </a:lnSpc>
              <a:spcBef>
                <a:spcPts val="0"/>
              </a:spcBef>
              <a:spcAft>
                <a:spcPts val="1350"/>
              </a:spcAft>
              <a:defRPr lang="en-US" sz="1200" kern="1200" dirty="0">
                <a:solidFill>
                  <a:schemeClr val="tx1"/>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 </a:t>
            </a:r>
            <a:r>
              <a:rPr lang="en-US" dirty="0" err="1"/>
              <a:t>efficitur</a:t>
            </a:r>
            <a:endParaRPr lang="en-US" dirty="0"/>
          </a:p>
        </p:txBody>
      </p:sp>
      <p:sp>
        <p:nvSpPr>
          <p:cNvPr id="40" name="Text Placeholder 167">
            <a:extLst>
              <a:ext uri="{FF2B5EF4-FFF2-40B4-BE49-F238E27FC236}">
                <a16:creationId xmlns:a16="http://schemas.microsoft.com/office/drawing/2014/main" id="{9B9DCDD3-78C7-4147-AEAB-EDEC325F51E6}"/>
              </a:ext>
            </a:extLst>
          </p:cNvPr>
          <p:cNvSpPr>
            <a:spLocks noGrp="1"/>
          </p:cNvSpPr>
          <p:nvPr>
            <p:ph type="body" sz="quarter" idx="43" hasCustomPrompt="1"/>
          </p:nvPr>
        </p:nvSpPr>
        <p:spPr>
          <a:xfrm>
            <a:off x="3591171" y="2884083"/>
            <a:ext cx="1234868" cy="369332"/>
          </a:xfrm>
          <a:prstGeom prst="rect">
            <a:avLst/>
          </a:prstGeom>
        </p:spPr>
        <p:txBody>
          <a:bodyPr vert="horz" wrap="square" lIns="0" tIns="0" rIns="0" bIns="0" anchor="ctr">
            <a:spAutoFit/>
          </a:bodyPr>
          <a:lstStyle>
            <a:lvl1pPr>
              <a:lnSpc>
                <a:spcPct val="120000"/>
              </a:lnSpc>
              <a:spcBef>
                <a:spcPts val="0"/>
              </a:spcBef>
              <a:spcAft>
                <a:spcPts val="1350"/>
              </a:spcAft>
              <a:defRPr lang="en-US" sz="1200" kern="1200" dirty="0">
                <a:solidFill>
                  <a:schemeClr val="tx1"/>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t>
            </a:r>
            <a:r>
              <a:rPr lang="en-US"/>
              <a:t>a efficitur</a:t>
            </a:r>
            <a:endParaRPr lang="en-US" dirty="0"/>
          </a:p>
        </p:txBody>
      </p:sp>
      <p:sp>
        <p:nvSpPr>
          <p:cNvPr id="41" name="Text Placeholder 167">
            <a:extLst>
              <a:ext uri="{FF2B5EF4-FFF2-40B4-BE49-F238E27FC236}">
                <a16:creationId xmlns:a16="http://schemas.microsoft.com/office/drawing/2014/main" id="{F76F0528-34D8-C64C-8F06-642F0487F829}"/>
              </a:ext>
            </a:extLst>
          </p:cNvPr>
          <p:cNvSpPr>
            <a:spLocks noGrp="1"/>
          </p:cNvSpPr>
          <p:nvPr>
            <p:ph type="body" sz="quarter" idx="44" hasCustomPrompt="1"/>
          </p:nvPr>
        </p:nvSpPr>
        <p:spPr>
          <a:xfrm>
            <a:off x="3591171" y="3863970"/>
            <a:ext cx="1234868" cy="369332"/>
          </a:xfrm>
          <a:prstGeom prst="rect">
            <a:avLst/>
          </a:prstGeom>
        </p:spPr>
        <p:txBody>
          <a:bodyPr vert="horz" wrap="square" lIns="0" tIns="0" rIns="0" bIns="0" anchor="ctr">
            <a:spAutoFit/>
          </a:bodyPr>
          <a:lstStyle>
            <a:lvl1pPr>
              <a:lnSpc>
                <a:spcPct val="120000"/>
              </a:lnSpc>
              <a:spcBef>
                <a:spcPts val="0"/>
              </a:spcBef>
              <a:spcAft>
                <a:spcPts val="1350"/>
              </a:spcAft>
              <a:defRPr lang="en-US" sz="1200" kern="1200" dirty="0">
                <a:solidFill>
                  <a:schemeClr val="tx1"/>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t>
            </a:r>
            <a:r>
              <a:rPr lang="en-US"/>
              <a:t>a efficitur</a:t>
            </a:r>
            <a:endParaRPr lang="en-US" dirty="0"/>
          </a:p>
        </p:txBody>
      </p:sp>
      <p:sp>
        <p:nvSpPr>
          <p:cNvPr id="42" name="Text Placeholder 167">
            <a:extLst>
              <a:ext uri="{FF2B5EF4-FFF2-40B4-BE49-F238E27FC236}">
                <a16:creationId xmlns:a16="http://schemas.microsoft.com/office/drawing/2014/main" id="{E2AB1C01-1E36-FE4A-9918-A30BD87FFC41}"/>
              </a:ext>
            </a:extLst>
          </p:cNvPr>
          <p:cNvSpPr>
            <a:spLocks noGrp="1"/>
          </p:cNvSpPr>
          <p:nvPr>
            <p:ph type="body" sz="quarter" idx="45" hasCustomPrompt="1"/>
          </p:nvPr>
        </p:nvSpPr>
        <p:spPr>
          <a:xfrm>
            <a:off x="3591171" y="4843855"/>
            <a:ext cx="1234868" cy="369332"/>
          </a:xfrm>
          <a:prstGeom prst="rect">
            <a:avLst/>
          </a:prstGeom>
        </p:spPr>
        <p:txBody>
          <a:bodyPr vert="horz" wrap="square" lIns="0" tIns="0" rIns="0" bIns="0" anchor="ctr">
            <a:spAutoFit/>
          </a:bodyPr>
          <a:lstStyle>
            <a:lvl1pPr>
              <a:lnSpc>
                <a:spcPct val="120000"/>
              </a:lnSpc>
              <a:spcBef>
                <a:spcPts val="0"/>
              </a:spcBef>
              <a:spcAft>
                <a:spcPts val="1350"/>
              </a:spcAft>
              <a:defRPr lang="en-US" sz="1200" kern="1200" dirty="0">
                <a:solidFill>
                  <a:schemeClr val="tx1"/>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t>
            </a:r>
            <a:r>
              <a:rPr lang="en-US"/>
              <a:t>a efficitur</a:t>
            </a:r>
            <a:endParaRPr lang="en-US" dirty="0"/>
          </a:p>
        </p:txBody>
      </p:sp>
      <p:sp>
        <p:nvSpPr>
          <p:cNvPr id="43" name="Text Placeholder 167">
            <a:extLst>
              <a:ext uri="{FF2B5EF4-FFF2-40B4-BE49-F238E27FC236}">
                <a16:creationId xmlns:a16="http://schemas.microsoft.com/office/drawing/2014/main" id="{84581FF8-CE8C-2E43-B17D-2EC128E48EB3}"/>
              </a:ext>
            </a:extLst>
          </p:cNvPr>
          <p:cNvSpPr>
            <a:spLocks noGrp="1"/>
          </p:cNvSpPr>
          <p:nvPr>
            <p:ph type="body" sz="quarter" idx="46" hasCustomPrompt="1"/>
          </p:nvPr>
        </p:nvSpPr>
        <p:spPr>
          <a:xfrm>
            <a:off x="3591171" y="5795168"/>
            <a:ext cx="1234868" cy="369332"/>
          </a:xfrm>
          <a:prstGeom prst="rect">
            <a:avLst/>
          </a:prstGeom>
        </p:spPr>
        <p:txBody>
          <a:bodyPr vert="horz" wrap="square" lIns="0" tIns="0" rIns="0" bIns="0" anchor="ctr">
            <a:spAutoFit/>
          </a:bodyPr>
          <a:lstStyle>
            <a:lvl1pPr>
              <a:lnSpc>
                <a:spcPct val="120000"/>
              </a:lnSpc>
              <a:spcBef>
                <a:spcPts val="0"/>
              </a:spcBef>
              <a:spcAft>
                <a:spcPts val="1350"/>
              </a:spcAft>
              <a:defRPr lang="en-US" sz="1200" kern="1200" dirty="0">
                <a:solidFill>
                  <a:schemeClr val="tx1"/>
                </a:solidFill>
                <a:latin typeface="+mn-lt"/>
                <a:ea typeface="+mn-ea"/>
                <a:cs typeface="+mn-cs"/>
              </a:defRPr>
            </a:lvl1pPr>
            <a:lvl2pPr>
              <a:defRPr>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marL="0" lvl="0" indent="0" algn="l" defTabSz="685800" rtl="0" eaLnBrk="1" latinLnBrk="0" hangingPunct="1">
              <a:lnSpc>
                <a:spcPct val="100000"/>
              </a:lnSpc>
              <a:spcBef>
                <a:spcPts val="750"/>
              </a:spcBef>
              <a:spcAft>
                <a:spcPts val="1350"/>
              </a:spcAft>
              <a:buFont typeface="Arial" panose="020B0604020202020204" pitchFamily="34" charset="0"/>
              <a:buNone/>
            </a:pPr>
            <a:r>
              <a:rPr lang="en-US" dirty="0" err="1"/>
              <a:t>Quisque</a:t>
            </a:r>
            <a:r>
              <a:rPr lang="en-US" dirty="0"/>
              <a:t> </a:t>
            </a:r>
            <a:r>
              <a:rPr lang="en-US"/>
              <a:t>a efficitur</a:t>
            </a:r>
            <a:endParaRPr lang="en-US" dirty="0"/>
          </a:p>
        </p:txBody>
      </p:sp>
      <p:sp>
        <p:nvSpPr>
          <p:cNvPr id="47" name="Picture Placeholder 164">
            <a:extLst>
              <a:ext uri="{FF2B5EF4-FFF2-40B4-BE49-F238E27FC236}">
                <a16:creationId xmlns:a16="http://schemas.microsoft.com/office/drawing/2014/main" id="{932ACA9D-3305-5748-83D7-3FDDD519FB50}"/>
              </a:ext>
            </a:extLst>
          </p:cNvPr>
          <p:cNvSpPr>
            <a:spLocks noGrp="1"/>
          </p:cNvSpPr>
          <p:nvPr>
            <p:ph type="pic" sz="quarter" idx="47" hasCustomPrompt="1"/>
          </p:nvPr>
        </p:nvSpPr>
        <p:spPr>
          <a:xfrm>
            <a:off x="2439128" y="2622379"/>
            <a:ext cx="878682" cy="875866"/>
          </a:xfrm>
          <a:prstGeom prst="rect">
            <a:avLst/>
          </a:prstGeom>
          <a:solidFill>
            <a:srgbClr val="E0E0E0"/>
          </a:solidFill>
        </p:spPr>
        <p:txBody>
          <a:bodyPr vert="horz" anchor="ctr"/>
          <a:lstStyle>
            <a:lvl1pPr algn="ctr">
              <a:defRPr sz="900" b="1" cap="all" spc="225" baseline="0">
                <a:solidFill>
                  <a:schemeClr val="bg1">
                    <a:lumMod val="65000"/>
                  </a:schemeClr>
                </a:solidFill>
                <a:latin typeface="Arial" panose="020B0604020202020204" pitchFamily="34" charset="0"/>
                <a:cs typeface="Arial" panose="020B0604020202020204" pitchFamily="34" charset="0"/>
              </a:defRPr>
            </a:lvl1pPr>
          </a:lstStyle>
          <a:p>
            <a:r>
              <a:rPr lang="en-US"/>
              <a:t>icon</a:t>
            </a:r>
            <a:endParaRPr lang="en-US" dirty="0"/>
          </a:p>
        </p:txBody>
      </p:sp>
      <p:sp>
        <p:nvSpPr>
          <p:cNvPr id="48" name="Picture Placeholder 164">
            <a:extLst>
              <a:ext uri="{FF2B5EF4-FFF2-40B4-BE49-F238E27FC236}">
                <a16:creationId xmlns:a16="http://schemas.microsoft.com/office/drawing/2014/main" id="{2B5CAC2F-EA1F-8D45-A6C9-091D4B9C3767}"/>
              </a:ext>
            </a:extLst>
          </p:cNvPr>
          <p:cNvSpPr>
            <a:spLocks noGrp="1"/>
          </p:cNvSpPr>
          <p:nvPr>
            <p:ph type="pic" sz="quarter" idx="48" hasCustomPrompt="1"/>
          </p:nvPr>
        </p:nvSpPr>
        <p:spPr>
          <a:xfrm>
            <a:off x="2439128" y="1642492"/>
            <a:ext cx="878682" cy="875866"/>
          </a:xfrm>
          <a:prstGeom prst="rect">
            <a:avLst/>
          </a:prstGeom>
          <a:solidFill>
            <a:srgbClr val="E0E0E0"/>
          </a:solidFill>
        </p:spPr>
        <p:txBody>
          <a:bodyPr vert="horz" anchor="ctr"/>
          <a:lstStyle>
            <a:lvl1pPr algn="ctr">
              <a:defRPr sz="900" b="1" cap="all" spc="225" baseline="0">
                <a:solidFill>
                  <a:schemeClr val="bg1">
                    <a:lumMod val="65000"/>
                  </a:schemeClr>
                </a:solidFill>
                <a:latin typeface="Arial" panose="020B0604020202020204" pitchFamily="34" charset="0"/>
                <a:cs typeface="Arial" panose="020B0604020202020204" pitchFamily="34" charset="0"/>
              </a:defRPr>
            </a:lvl1pPr>
          </a:lstStyle>
          <a:p>
            <a:r>
              <a:rPr lang="en-US" dirty="0"/>
              <a:t>icon</a:t>
            </a:r>
          </a:p>
        </p:txBody>
      </p:sp>
      <p:sp>
        <p:nvSpPr>
          <p:cNvPr id="49" name="Picture Placeholder 164">
            <a:extLst>
              <a:ext uri="{FF2B5EF4-FFF2-40B4-BE49-F238E27FC236}">
                <a16:creationId xmlns:a16="http://schemas.microsoft.com/office/drawing/2014/main" id="{DD4C9DEC-D16D-BB48-94D7-764C0D8BC80C}"/>
              </a:ext>
            </a:extLst>
          </p:cNvPr>
          <p:cNvSpPr>
            <a:spLocks noGrp="1"/>
          </p:cNvSpPr>
          <p:nvPr>
            <p:ph type="pic" sz="quarter" idx="49" hasCustomPrompt="1"/>
          </p:nvPr>
        </p:nvSpPr>
        <p:spPr>
          <a:xfrm>
            <a:off x="2439128" y="3602266"/>
            <a:ext cx="878682" cy="875866"/>
          </a:xfrm>
          <a:prstGeom prst="rect">
            <a:avLst/>
          </a:prstGeom>
          <a:solidFill>
            <a:srgbClr val="E0E0E0"/>
          </a:solidFill>
        </p:spPr>
        <p:txBody>
          <a:bodyPr vert="horz" anchor="ctr"/>
          <a:lstStyle>
            <a:lvl1pPr algn="ctr">
              <a:defRPr sz="900" b="1" cap="all" spc="225" baseline="0">
                <a:solidFill>
                  <a:schemeClr val="bg1">
                    <a:lumMod val="65000"/>
                  </a:schemeClr>
                </a:solidFill>
                <a:latin typeface="Arial" panose="020B0604020202020204" pitchFamily="34" charset="0"/>
                <a:cs typeface="Arial" panose="020B0604020202020204" pitchFamily="34" charset="0"/>
              </a:defRPr>
            </a:lvl1pPr>
          </a:lstStyle>
          <a:p>
            <a:r>
              <a:rPr lang="en-US"/>
              <a:t>icon</a:t>
            </a:r>
            <a:endParaRPr lang="en-US" dirty="0"/>
          </a:p>
        </p:txBody>
      </p:sp>
      <p:sp>
        <p:nvSpPr>
          <p:cNvPr id="50" name="Picture Placeholder 164">
            <a:extLst>
              <a:ext uri="{FF2B5EF4-FFF2-40B4-BE49-F238E27FC236}">
                <a16:creationId xmlns:a16="http://schemas.microsoft.com/office/drawing/2014/main" id="{B951A64F-3ADC-4248-BA3A-17B2B5600BCF}"/>
              </a:ext>
            </a:extLst>
          </p:cNvPr>
          <p:cNvSpPr>
            <a:spLocks noGrp="1"/>
          </p:cNvSpPr>
          <p:nvPr>
            <p:ph type="pic" sz="quarter" idx="50" hasCustomPrompt="1"/>
          </p:nvPr>
        </p:nvSpPr>
        <p:spPr>
          <a:xfrm>
            <a:off x="2439128" y="4582151"/>
            <a:ext cx="878682" cy="875866"/>
          </a:xfrm>
          <a:prstGeom prst="rect">
            <a:avLst/>
          </a:prstGeom>
          <a:solidFill>
            <a:srgbClr val="E0E0E0"/>
          </a:solidFill>
        </p:spPr>
        <p:txBody>
          <a:bodyPr vert="horz" anchor="ctr"/>
          <a:lstStyle>
            <a:lvl1pPr algn="ctr">
              <a:defRPr sz="900" b="1" cap="all" spc="225" baseline="0">
                <a:solidFill>
                  <a:schemeClr val="bg1">
                    <a:lumMod val="65000"/>
                  </a:schemeClr>
                </a:solidFill>
                <a:latin typeface="Arial" panose="020B0604020202020204" pitchFamily="34" charset="0"/>
                <a:cs typeface="Arial" panose="020B0604020202020204" pitchFamily="34" charset="0"/>
              </a:defRPr>
            </a:lvl1pPr>
          </a:lstStyle>
          <a:p>
            <a:r>
              <a:rPr lang="en-US"/>
              <a:t>icon</a:t>
            </a:r>
            <a:endParaRPr lang="en-US" dirty="0"/>
          </a:p>
        </p:txBody>
      </p:sp>
      <p:sp>
        <p:nvSpPr>
          <p:cNvPr id="51" name="Picture Placeholder 164">
            <a:extLst>
              <a:ext uri="{FF2B5EF4-FFF2-40B4-BE49-F238E27FC236}">
                <a16:creationId xmlns:a16="http://schemas.microsoft.com/office/drawing/2014/main" id="{A1347C05-4FE4-4D41-AB1E-6FD44F9CA8D3}"/>
              </a:ext>
            </a:extLst>
          </p:cNvPr>
          <p:cNvSpPr>
            <a:spLocks noGrp="1"/>
          </p:cNvSpPr>
          <p:nvPr>
            <p:ph type="pic" sz="quarter" idx="51" hasCustomPrompt="1"/>
          </p:nvPr>
        </p:nvSpPr>
        <p:spPr>
          <a:xfrm>
            <a:off x="2439128" y="5533467"/>
            <a:ext cx="878682" cy="875866"/>
          </a:xfrm>
          <a:prstGeom prst="rect">
            <a:avLst/>
          </a:prstGeom>
          <a:solidFill>
            <a:srgbClr val="E0E0E0"/>
          </a:solidFill>
        </p:spPr>
        <p:txBody>
          <a:bodyPr vert="horz" anchor="ctr"/>
          <a:lstStyle>
            <a:lvl1pPr algn="ctr">
              <a:defRPr sz="900" b="1" cap="all" spc="225" baseline="0">
                <a:solidFill>
                  <a:schemeClr val="bg1">
                    <a:lumMod val="65000"/>
                  </a:schemeClr>
                </a:solidFill>
                <a:latin typeface="Arial" panose="020B0604020202020204" pitchFamily="34" charset="0"/>
                <a:cs typeface="Arial" panose="020B0604020202020204" pitchFamily="34" charset="0"/>
              </a:defRPr>
            </a:lvl1pPr>
          </a:lstStyle>
          <a:p>
            <a:r>
              <a:rPr lang="en-US"/>
              <a:t>icon</a:t>
            </a:r>
            <a:endParaRPr lang="en-US" dirty="0"/>
          </a:p>
        </p:txBody>
      </p:sp>
      <p:sp>
        <p:nvSpPr>
          <p:cNvPr id="22" name="TextBox 21">
            <a:extLst>
              <a:ext uri="{FF2B5EF4-FFF2-40B4-BE49-F238E27FC236}">
                <a16:creationId xmlns:a16="http://schemas.microsoft.com/office/drawing/2014/main" id="{454AE305-0CF4-3F48-B301-E518C65665C1}"/>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23" name="Slide Number Placeholder 2">
            <a:extLst>
              <a:ext uri="{FF2B5EF4-FFF2-40B4-BE49-F238E27FC236}">
                <a16:creationId xmlns:a16="http://schemas.microsoft.com/office/drawing/2014/main" id="{9570F5BB-7AE8-7E47-9581-2500D8BE2613}"/>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3096012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2548" y="1452741"/>
            <a:ext cx="8207375" cy="639277"/>
          </a:xfrm>
        </p:spPr>
        <p:txBody>
          <a:bodyPr anchor="t">
            <a:noAutofit/>
          </a:bodyPr>
          <a:lstStyle>
            <a:lvl1pPr algn="l">
              <a:lnSpc>
                <a:spcPct val="100000"/>
              </a:lnSpc>
              <a:defRPr sz="2700" spc="0" baseline="0">
                <a:solidFill>
                  <a:schemeClr val="accent1"/>
                </a:solidFill>
                <a:latin typeface="+mj-lt"/>
              </a:defRPr>
            </a:lvl1pPr>
          </a:lstStyle>
          <a:p>
            <a:r>
              <a:rPr lang="en-US" dirty="0"/>
              <a:t>TITLE HERE</a:t>
            </a:r>
          </a:p>
        </p:txBody>
      </p:sp>
      <p:sp>
        <p:nvSpPr>
          <p:cNvPr id="4" name="Text Placeholder 16"/>
          <p:cNvSpPr>
            <a:spLocks noGrp="1"/>
          </p:cNvSpPr>
          <p:nvPr>
            <p:ph type="body" sz="quarter" idx="13" hasCustomPrompt="1"/>
          </p:nvPr>
        </p:nvSpPr>
        <p:spPr>
          <a:xfrm>
            <a:off x="452548" y="1186522"/>
            <a:ext cx="8207375" cy="306387"/>
          </a:xfrm>
        </p:spPr>
        <p:txBody>
          <a:bodyPr anchor="t">
            <a:noAutofit/>
          </a:bodyPr>
          <a:lstStyle>
            <a:lvl1pPr marL="0" indent="0" algn="l">
              <a:lnSpc>
                <a:spcPct val="100000"/>
              </a:lnSpc>
              <a:buNone/>
              <a:defRPr sz="900" b="1" baseline="0">
                <a:solidFill>
                  <a:schemeClr val="accent1"/>
                </a:solidFill>
                <a:latin typeface="+mn-lt"/>
              </a:defRPr>
            </a:lvl1pPr>
          </a:lstStyle>
          <a:p>
            <a:pPr lvl="0"/>
            <a:r>
              <a:rPr lang="en-US" dirty="0"/>
              <a:t>Additional Content</a:t>
            </a:r>
            <a:endParaRPr lang="th-TH" dirty="0"/>
          </a:p>
        </p:txBody>
      </p:sp>
      <p:sp>
        <p:nvSpPr>
          <p:cNvPr id="7" name="Rectangle 6"/>
          <p:cNvSpPr/>
          <p:nvPr userDrawn="1"/>
        </p:nvSpPr>
        <p:spPr>
          <a:xfrm>
            <a:off x="541448" y="2202016"/>
            <a:ext cx="1391769"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350">
              <a:solidFill>
                <a:srgbClr val="EB6C15"/>
              </a:solidFill>
            </a:endParaRPr>
          </a:p>
        </p:txBody>
      </p:sp>
      <p:sp>
        <p:nvSpPr>
          <p:cNvPr id="5" name="TextBox 4">
            <a:extLst>
              <a:ext uri="{FF2B5EF4-FFF2-40B4-BE49-F238E27FC236}">
                <a16:creationId xmlns:a16="http://schemas.microsoft.com/office/drawing/2014/main" id="{C919BD25-597F-9543-A1B5-A729FB8B3DC8}"/>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6" name="Slide Number Placeholder 2">
            <a:extLst>
              <a:ext uri="{FF2B5EF4-FFF2-40B4-BE49-F238E27FC236}">
                <a16:creationId xmlns:a16="http://schemas.microsoft.com/office/drawing/2014/main" id="{9D59BC07-4353-3945-8238-BCB5C42932DF}"/>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9254625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2548" y="1452741"/>
            <a:ext cx="8207375" cy="639277"/>
          </a:xfrm>
        </p:spPr>
        <p:txBody>
          <a:bodyPr anchor="t">
            <a:noAutofit/>
          </a:bodyPr>
          <a:lstStyle>
            <a:lvl1pPr algn="l">
              <a:lnSpc>
                <a:spcPct val="100000"/>
              </a:lnSpc>
              <a:defRPr sz="2700" spc="0" baseline="0">
                <a:solidFill>
                  <a:schemeClr val="accent1"/>
                </a:solidFill>
                <a:latin typeface="+mj-lt"/>
              </a:defRPr>
            </a:lvl1pPr>
          </a:lstStyle>
          <a:p>
            <a:r>
              <a:rPr lang="en-US" dirty="0"/>
              <a:t>TITLE HERE</a:t>
            </a:r>
          </a:p>
        </p:txBody>
      </p:sp>
      <p:sp>
        <p:nvSpPr>
          <p:cNvPr id="4" name="Text Placeholder 16"/>
          <p:cNvSpPr>
            <a:spLocks noGrp="1"/>
          </p:cNvSpPr>
          <p:nvPr>
            <p:ph type="body" sz="quarter" idx="13" hasCustomPrompt="1"/>
          </p:nvPr>
        </p:nvSpPr>
        <p:spPr>
          <a:xfrm>
            <a:off x="452548" y="1186522"/>
            <a:ext cx="8207375" cy="306387"/>
          </a:xfrm>
        </p:spPr>
        <p:txBody>
          <a:bodyPr anchor="t">
            <a:noAutofit/>
          </a:bodyPr>
          <a:lstStyle>
            <a:lvl1pPr marL="0" indent="0" algn="l">
              <a:lnSpc>
                <a:spcPct val="100000"/>
              </a:lnSpc>
              <a:buNone/>
              <a:defRPr sz="900" b="1" baseline="0">
                <a:solidFill>
                  <a:schemeClr val="accent1"/>
                </a:solidFill>
                <a:latin typeface="+mn-lt"/>
              </a:defRPr>
            </a:lvl1pPr>
          </a:lstStyle>
          <a:p>
            <a:pPr lvl="0"/>
            <a:r>
              <a:rPr lang="en-US" dirty="0"/>
              <a:t>Additional Content</a:t>
            </a:r>
            <a:endParaRPr lang="th-TH" dirty="0"/>
          </a:p>
        </p:txBody>
      </p:sp>
      <p:sp>
        <p:nvSpPr>
          <p:cNvPr id="7" name="Rectangle 6"/>
          <p:cNvSpPr/>
          <p:nvPr userDrawn="1"/>
        </p:nvSpPr>
        <p:spPr>
          <a:xfrm>
            <a:off x="541448" y="2202016"/>
            <a:ext cx="1391769"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350">
              <a:solidFill>
                <a:srgbClr val="EB6C15"/>
              </a:solidFill>
            </a:endParaRPr>
          </a:p>
        </p:txBody>
      </p:sp>
      <p:sp>
        <p:nvSpPr>
          <p:cNvPr id="5" name="TextBox 4">
            <a:extLst>
              <a:ext uri="{FF2B5EF4-FFF2-40B4-BE49-F238E27FC236}">
                <a16:creationId xmlns:a16="http://schemas.microsoft.com/office/drawing/2014/main" id="{FBEA4426-1AA6-FA44-870C-6B57D6455019}"/>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6" name="Slide Number Placeholder 2">
            <a:extLst>
              <a:ext uri="{FF2B5EF4-FFF2-40B4-BE49-F238E27FC236}">
                <a16:creationId xmlns:a16="http://schemas.microsoft.com/office/drawing/2014/main" id="{7E5FEE4D-7D60-F842-808E-1BD15753EC19}"/>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100732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tyle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BC59D7-D64C-7D46-8454-EB41CFA13938}"/>
              </a:ext>
            </a:extLst>
          </p:cNvPr>
          <p:cNvSpPr>
            <a:spLocks noGrp="1"/>
          </p:cNvSpPr>
          <p:nvPr>
            <p:ph type="title" hasCustomPrompt="1"/>
          </p:nvPr>
        </p:nvSpPr>
        <p:spPr>
          <a:xfrm>
            <a:off x="452548" y="1452741"/>
            <a:ext cx="8207375" cy="639277"/>
          </a:xfrm>
        </p:spPr>
        <p:txBody>
          <a:bodyPr anchor="t">
            <a:noAutofit/>
          </a:bodyPr>
          <a:lstStyle>
            <a:lvl1pPr algn="l">
              <a:lnSpc>
                <a:spcPct val="100000"/>
              </a:lnSpc>
              <a:defRPr sz="2700" spc="0" baseline="0">
                <a:solidFill>
                  <a:schemeClr val="accent1"/>
                </a:solidFill>
                <a:latin typeface="+mj-lt"/>
              </a:defRPr>
            </a:lvl1pPr>
          </a:lstStyle>
          <a:p>
            <a:r>
              <a:rPr lang="en-US" dirty="0"/>
              <a:t>TITLE HERE</a:t>
            </a:r>
          </a:p>
        </p:txBody>
      </p:sp>
      <p:sp>
        <p:nvSpPr>
          <p:cNvPr id="8" name="Text Placeholder 16">
            <a:extLst>
              <a:ext uri="{FF2B5EF4-FFF2-40B4-BE49-F238E27FC236}">
                <a16:creationId xmlns:a16="http://schemas.microsoft.com/office/drawing/2014/main" id="{49D11DC1-5B60-6F41-A869-E22616D4C3AC}"/>
              </a:ext>
            </a:extLst>
          </p:cNvPr>
          <p:cNvSpPr>
            <a:spLocks noGrp="1"/>
          </p:cNvSpPr>
          <p:nvPr>
            <p:ph type="body" sz="quarter" idx="13" hasCustomPrompt="1"/>
          </p:nvPr>
        </p:nvSpPr>
        <p:spPr>
          <a:xfrm>
            <a:off x="452548" y="1186522"/>
            <a:ext cx="8207375" cy="306387"/>
          </a:xfrm>
        </p:spPr>
        <p:txBody>
          <a:bodyPr anchor="t">
            <a:noAutofit/>
          </a:bodyPr>
          <a:lstStyle>
            <a:lvl1pPr marL="0" indent="0" algn="l">
              <a:lnSpc>
                <a:spcPct val="100000"/>
              </a:lnSpc>
              <a:buNone/>
              <a:defRPr sz="900" b="1" baseline="0">
                <a:solidFill>
                  <a:schemeClr val="accent1"/>
                </a:solidFill>
                <a:latin typeface="+mn-lt"/>
              </a:defRPr>
            </a:lvl1pPr>
          </a:lstStyle>
          <a:p>
            <a:pPr lvl="0"/>
            <a:r>
              <a:rPr lang="en-US" dirty="0"/>
              <a:t>Additional Content</a:t>
            </a:r>
            <a:endParaRPr lang="th-TH" dirty="0"/>
          </a:p>
        </p:txBody>
      </p:sp>
      <p:sp>
        <p:nvSpPr>
          <p:cNvPr id="9" name="Rectangle 8">
            <a:extLst>
              <a:ext uri="{FF2B5EF4-FFF2-40B4-BE49-F238E27FC236}">
                <a16:creationId xmlns:a16="http://schemas.microsoft.com/office/drawing/2014/main" id="{F7DA1991-4999-A842-A13B-5EC017584011}"/>
              </a:ext>
            </a:extLst>
          </p:cNvPr>
          <p:cNvSpPr/>
          <p:nvPr userDrawn="1"/>
        </p:nvSpPr>
        <p:spPr>
          <a:xfrm>
            <a:off x="541448" y="2202016"/>
            <a:ext cx="1391769"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350">
              <a:solidFill>
                <a:srgbClr val="EB6C15"/>
              </a:solidFill>
            </a:endParaRPr>
          </a:p>
        </p:txBody>
      </p:sp>
      <p:sp>
        <p:nvSpPr>
          <p:cNvPr id="6" name="TextBox 5">
            <a:extLst>
              <a:ext uri="{FF2B5EF4-FFF2-40B4-BE49-F238E27FC236}">
                <a16:creationId xmlns:a16="http://schemas.microsoft.com/office/drawing/2014/main" id="{97BFC1EE-4EE7-7F4F-ADF8-B9681FDB206F}"/>
              </a:ext>
            </a:extLst>
          </p:cNvPr>
          <p:cNvSpPr txBox="1"/>
          <p:nvPr userDrawn="1"/>
        </p:nvSpPr>
        <p:spPr>
          <a:xfrm>
            <a:off x="5293295" y="6460828"/>
            <a:ext cx="3457575" cy="230832"/>
          </a:xfrm>
          <a:prstGeom prst="rect">
            <a:avLst/>
          </a:prstGeom>
          <a:noFill/>
        </p:spPr>
        <p:txBody>
          <a:bodyPr wrap="square" rtlCol="0">
            <a:spAutoFit/>
          </a:bodyPr>
          <a:lstStyle/>
          <a:p>
            <a:pPr algn="r"/>
            <a:r>
              <a:rPr lang="en-US" sz="900" dirty="0">
                <a:solidFill>
                  <a:srgbClr val="365F91"/>
                </a:solidFill>
              </a:rPr>
              <a:t>Health Information &amp; Technology</a:t>
            </a:r>
          </a:p>
        </p:txBody>
      </p:sp>
      <p:sp>
        <p:nvSpPr>
          <p:cNvPr id="7" name="Slide Number Placeholder 2">
            <a:extLst>
              <a:ext uri="{FF2B5EF4-FFF2-40B4-BE49-F238E27FC236}">
                <a16:creationId xmlns:a16="http://schemas.microsoft.com/office/drawing/2014/main" id="{653CAEAB-395E-6F43-A771-382481441AEF}"/>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321805479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160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5"/>
            <a:ext cx="9127098" cy="1325563"/>
          </a:xfrm>
          <a:prstGeom prst="rect">
            <a:avLst/>
          </a:prstGeom>
        </p:spPr>
        <p:txBody>
          <a:bodyPr/>
          <a:lstStyle>
            <a:lvl1pPr algn="ct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7" name="Text Placeholder 6"/>
          <p:cNvSpPr>
            <a:spLocks noGrp="1"/>
          </p:cNvSpPr>
          <p:nvPr>
            <p:ph type="body" sz="quarter" idx="10" hasCustomPrompt="1"/>
          </p:nvPr>
        </p:nvSpPr>
        <p:spPr>
          <a:xfrm>
            <a:off x="0" y="3687762"/>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Presenters Name</a:t>
            </a:r>
          </a:p>
        </p:txBody>
      </p:sp>
      <p:sp>
        <p:nvSpPr>
          <p:cNvPr id="12" name="Text Placeholder 11"/>
          <p:cNvSpPr>
            <a:spLocks noGrp="1"/>
          </p:cNvSpPr>
          <p:nvPr>
            <p:ph type="body" sz="quarter" idx="11" hasCustomPrompt="1"/>
          </p:nvPr>
        </p:nvSpPr>
        <p:spPr>
          <a:xfrm>
            <a:off x="0" y="4287187"/>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Presentation Date</a:t>
            </a:r>
          </a:p>
        </p:txBody>
      </p:sp>
    </p:spTree>
    <p:extLst>
      <p:ext uri="{BB962C8B-B14F-4D97-AF65-F5344CB8AC3E}">
        <p14:creationId xmlns:p14="http://schemas.microsoft.com/office/powerpoint/2010/main" val="1778023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13106" y="2929089"/>
            <a:ext cx="8229600" cy="482731"/>
          </a:xfrm>
          <a:prstGeom prst="rect">
            <a:avLst/>
          </a:prstGeom>
        </p:spPr>
        <p:txBody>
          <a:bodyPr>
            <a:noAutofit/>
          </a:bodyPr>
          <a:lstStyle>
            <a:lvl1pPr>
              <a:lnSpc>
                <a:spcPts val="2580"/>
              </a:lnSpc>
              <a:defRPr b="1" i="0" cap="none" baseline="0">
                <a:latin typeface="Arial" panose="020B0604020202020204" pitchFamily="34" charset="0"/>
                <a:ea typeface="Arial" panose="020B0604020202020204" pitchFamily="34" charset="0"/>
                <a:cs typeface="Arial" panose="020B0604020202020204" pitchFamily="34" charset="0"/>
              </a:defRPr>
            </a:lvl1pPr>
          </a:lstStyle>
          <a:p>
            <a:pPr lvl="0"/>
            <a:r>
              <a:rPr lang="en-US"/>
              <a:t>Edit Master text styles</a:t>
            </a:r>
          </a:p>
        </p:txBody>
      </p:sp>
      <p:sp>
        <p:nvSpPr>
          <p:cNvPr id="16" name="Text Placeholder 15"/>
          <p:cNvSpPr>
            <a:spLocks noGrp="1"/>
          </p:cNvSpPr>
          <p:nvPr>
            <p:ph type="body" sz="quarter" idx="10"/>
          </p:nvPr>
        </p:nvSpPr>
        <p:spPr>
          <a:xfrm>
            <a:off x="712788" y="3392489"/>
            <a:ext cx="8229918"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61963" indent="-176213">
              <a:lnSpc>
                <a:spcPts val="1760"/>
              </a:lnSpc>
              <a:buFont typeface="Arial" panose="020B0604020202020204" pitchFamily="34" charset="0"/>
              <a:buChar char="•"/>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3070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508" y="7545"/>
            <a:ext cx="6880759" cy="1020143"/>
          </a:xfrm>
          <a:prstGeom prst="rect">
            <a:avLst/>
          </a:prstGeom>
        </p:spPr>
        <p:txBody>
          <a:bodyPr anchor="ctr"/>
          <a:lstStyle>
            <a:lvl1pPr algn="l">
              <a:defRPr sz="2800">
                <a:solidFill>
                  <a:schemeClr val="accent6"/>
                </a:solidFill>
                <a:latin typeface="Franklin Gothic Medium" panose="020B0603020102020204" pitchFamily="34" charset="0"/>
              </a:defRPr>
            </a:lvl1pPr>
          </a:lstStyle>
          <a:p>
            <a:pPr lvl="0"/>
            <a:r>
              <a:rPr lang="en-US" dirty="0"/>
              <a:t>Click to edit Master </a:t>
            </a:r>
            <a:r>
              <a:rPr lang="en-US" dirty="0" err="1"/>
              <a:t>titlE</a:t>
            </a:r>
            <a:endParaRPr lang="en-US" dirty="0"/>
          </a:p>
        </p:txBody>
      </p:sp>
    </p:spTree>
    <p:extLst>
      <p:ext uri="{BB962C8B-B14F-4D97-AF65-F5344CB8AC3E}">
        <p14:creationId xmlns:p14="http://schemas.microsoft.com/office/powerpoint/2010/main" val="9034934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508" y="7545"/>
            <a:ext cx="6880759" cy="1020143"/>
          </a:xfrm>
          <a:prstGeom prst="rect">
            <a:avLst/>
          </a:prstGeom>
        </p:spPr>
        <p:txBody>
          <a:bodyPr anchor="ctr"/>
          <a:lstStyle>
            <a:lvl1pPr algn="l">
              <a:defRPr sz="2800">
                <a:solidFill>
                  <a:schemeClr val="accent6"/>
                </a:solidFill>
                <a:latin typeface="Franklin Gothic Medium" panose="020B0603020102020204" pitchFamily="34" charset="0"/>
              </a:defRPr>
            </a:lvl1pPr>
          </a:lstStyle>
          <a:p>
            <a:pPr lvl="0"/>
            <a:r>
              <a:rPr lang="en-US" dirty="0"/>
              <a:t>Click to edit Master </a:t>
            </a:r>
            <a:r>
              <a:rPr lang="en-US" dirty="0" err="1"/>
              <a:t>titlE</a:t>
            </a:r>
            <a:endParaRPr lang="en-US" dirty="0"/>
          </a:p>
        </p:txBody>
      </p:sp>
      <p:sp>
        <p:nvSpPr>
          <p:cNvPr id="4" name="Content Placeholder 3"/>
          <p:cNvSpPr>
            <a:spLocks noGrp="1"/>
          </p:cNvSpPr>
          <p:nvPr>
            <p:ph sz="quarter" idx="10"/>
          </p:nvPr>
        </p:nvSpPr>
        <p:spPr>
          <a:xfrm>
            <a:off x="265113" y="1166813"/>
            <a:ext cx="8753475" cy="5535612"/>
          </a:xfrm>
          <a:prstGeom prst="rect">
            <a:avLst/>
          </a:prstGeom>
        </p:spPr>
        <p:txBody>
          <a:bodyPr/>
          <a:lstStyle>
            <a:lvl2pPr marL="461963" indent="-176213">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761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3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p:cNvSpPr>
            <a:spLocks noGrp="1"/>
          </p:cNvSpPr>
          <p:nvPr>
            <p:ph type="title"/>
          </p:nvPr>
        </p:nvSpPr>
        <p:spPr>
          <a:xfrm>
            <a:off x="315452" y="0"/>
            <a:ext cx="6858000" cy="1143000"/>
          </a:xfrm>
          <a:prstGeom prst="rect">
            <a:avLst/>
          </a:prstGeom>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1129553" y="1595889"/>
            <a:ext cx="7728696"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9723224"/>
      </p:ext>
    </p:extLst>
  </p:cSld>
  <p:clrMapOvr>
    <a:masterClrMapping/>
  </p:clrMapOvr>
  <p:extLst>
    <p:ext uri="{DCECCB84-F9BA-43D5-87BE-67443E8EF086}">
      <p15:sldGuideLst xmlns:p15="http://schemas.microsoft.com/office/powerpoint/2012/main">
        <p15:guide id="3" orient="horz" pos="2160">
          <p15:clr>
            <a:srgbClr val="FBAE40"/>
          </p15:clr>
        </p15:guide>
        <p15:guide id="4" pos="74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713106" y="2929089"/>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45754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5"/>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2"/>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0" y="4287187"/>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1870272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1F9831-1B7D-46E3-B583-B06D420B02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7D1F9831-1B7D-46E3-B583-B06D420B02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2" y="1595889"/>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54128156"/>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2" y="1595889"/>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02817460"/>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45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713106" y="2929089"/>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798550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5"/>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2"/>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0" y="4287187"/>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3913954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1F9831-1B7D-46E3-B583-B06D420B02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7D1F9831-1B7D-46E3-B583-B06D420B02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2" y="1595889"/>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58492919"/>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2" y="1595889"/>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63579124"/>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29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No Bulle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D5B472-F62B-4E17-8713-A5DF41239CA3}"/>
              </a:ext>
            </a:extLst>
          </p:cNvPr>
          <p:cNvSpPr>
            <a:spLocks noGrp="1"/>
          </p:cNvSpPr>
          <p:nvPr>
            <p:ph idx="1"/>
          </p:nvPr>
        </p:nvSpPr>
        <p:spPr>
          <a:xfrm>
            <a:off x="303335" y="1739900"/>
            <a:ext cx="8560307" cy="4617868"/>
          </a:xfrm>
          <a:prstGeom prst="rect">
            <a:avLst/>
          </a:prstGeom>
        </p:spPr>
        <p:txBody>
          <a:bodyPr/>
          <a:lstStyle>
            <a:lvl1pPr marL="0" indent="0">
              <a:buNone/>
              <a:defRPr>
                <a:solidFill>
                  <a:schemeClr val="accent1"/>
                </a:solidFill>
                <a:latin typeface="+mj-lt"/>
              </a:defRPr>
            </a:lvl1pPr>
            <a:lvl2pPr marL="4763" indent="0">
              <a:lnSpc>
                <a:spcPct val="100000"/>
              </a:lnSpc>
              <a:spcBef>
                <a:spcPts val="0"/>
              </a:spcBef>
              <a:buNone/>
              <a:defRPr/>
            </a:lvl2pPr>
            <a:lvl3pPr marL="173831" indent="0">
              <a:buNone/>
              <a:defRPr/>
            </a:lvl3pPr>
            <a:lvl4pPr marL="342900" indent="0">
              <a:buNone/>
              <a:defRPr/>
            </a:lvl4pPr>
          </a:lstStyle>
          <a:p>
            <a:pPr lvl="0"/>
            <a:r>
              <a:rPr lang="en-US"/>
              <a:t>Edit Master text styles</a:t>
            </a:r>
          </a:p>
          <a:p>
            <a:pPr lvl="1"/>
            <a:r>
              <a:rPr lang="en-US"/>
              <a:t>Second level</a:t>
            </a:r>
          </a:p>
        </p:txBody>
      </p:sp>
      <p:sp>
        <p:nvSpPr>
          <p:cNvPr id="3" name="Title 2">
            <a:extLst>
              <a:ext uri="{FF2B5EF4-FFF2-40B4-BE49-F238E27FC236}">
                <a16:creationId xmlns:a16="http://schemas.microsoft.com/office/drawing/2014/main" id="{B02FB4FF-D469-473C-AB80-9DFD295A4572}"/>
              </a:ext>
            </a:extLst>
          </p:cNvPr>
          <p:cNvSpPr>
            <a:spLocks noGrp="1"/>
          </p:cNvSpPr>
          <p:nvPr>
            <p:ph type="title"/>
          </p:nvPr>
        </p:nvSpPr>
        <p:spPr>
          <a:xfrm>
            <a:off x="315452" y="0"/>
            <a:ext cx="68580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62773352"/>
      </p:ext>
    </p:extLst>
  </p:cSld>
  <p:clrMapOvr>
    <a:masterClrMapping/>
  </p:clrMapOvr>
  <p:extLst>
    <p:ext uri="{DCECCB84-F9BA-43D5-87BE-67443E8EF086}">
      <p15:sldGuideLst xmlns:p15="http://schemas.microsoft.com/office/powerpoint/2012/main">
        <p15:guide id="3" orient="horz" pos="2160">
          <p15:clr>
            <a:srgbClr val="FBAE40"/>
          </p15:clr>
        </p15:guide>
        <p15:guide id="4" pos="74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713106" y="2929089"/>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01281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5"/>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2"/>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0" y="4287187"/>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664952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1F9831-1B7D-46E3-B583-B06D420B028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7D1F9831-1B7D-46E3-B583-B06D420B02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2" y="1595889"/>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88301633"/>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2" y="1595889"/>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2368316"/>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5"/>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7" name="Text Placeholder 6"/>
          <p:cNvSpPr>
            <a:spLocks noGrp="1"/>
          </p:cNvSpPr>
          <p:nvPr>
            <p:ph type="body" sz="quarter" idx="10" hasCustomPrompt="1"/>
          </p:nvPr>
        </p:nvSpPr>
        <p:spPr>
          <a:xfrm>
            <a:off x="0" y="3687762"/>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Presenters Name</a:t>
            </a:r>
          </a:p>
        </p:txBody>
      </p:sp>
      <p:sp>
        <p:nvSpPr>
          <p:cNvPr id="12" name="Text Placeholder 11"/>
          <p:cNvSpPr>
            <a:spLocks noGrp="1"/>
          </p:cNvSpPr>
          <p:nvPr>
            <p:ph type="body" sz="quarter" idx="11" hasCustomPrompt="1"/>
          </p:nvPr>
        </p:nvSpPr>
        <p:spPr>
          <a:xfrm>
            <a:off x="0" y="4287187"/>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Presentation Date</a:t>
            </a:r>
          </a:p>
        </p:txBody>
      </p:sp>
    </p:spTree>
    <p:extLst>
      <p:ext uri="{BB962C8B-B14F-4D97-AF65-F5344CB8AC3E}">
        <p14:creationId xmlns:p14="http://schemas.microsoft.com/office/powerpoint/2010/main" val="3314506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15"/>
          <p:cNvSpPr>
            <a:spLocks noGrp="1"/>
          </p:cNvSpPr>
          <p:nvPr>
            <p:ph type="body" sz="quarter" idx="10" hasCustomPrompt="1"/>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61963" indent="-176213">
              <a:lnSpc>
                <a:spcPts val="1760"/>
              </a:lnSpc>
              <a:buFont typeface="Arial" panose="020B0604020202020204" pitchFamily="34" charset="0"/>
              <a:buChar char="•"/>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713106" y="2929089"/>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46131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508" y="7545"/>
            <a:ext cx="6880759" cy="1020143"/>
          </a:xfrm>
          <a:prstGeom prst="rect">
            <a:avLst/>
          </a:prstGeom>
        </p:spPr>
        <p:txBody>
          <a:bodyPr anchor="ctr"/>
          <a:lstStyle>
            <a:lvl1pPr algn="l">
              <a:defRPr sz="2800">
                <a:solidFill>
                  <a:schemeClr val="accent6"/>
                </a:solidFill>
                <a:latin typeface="Franklin Gothic Medium" panose="020B0603020102020204" pitchFamily="34" charset="0"/>
              </a:defRPr>
            </a:lvl1pPr>
          </a:lstStyle>
          <a:p>
            <a:pPr lvl="0"/>
            <a:r>
              <a:rPr lang="en-US" dirty="0"/>
              <a:t>Click to edit Master </a:t>
            </a:r>
            <a:r>
              <a:rPr lang="en-US" dirty="0" err="1"/>
              <a:t>titlE</a:t>
            </a:r>
            <a:endParaRPr lang="en-US" dirty="0"/>
          </a:p>
        </p:txBody>
      </p:sp>
    </p:spTree>
    <p:extLst>
      <p:ext uri="{BB962C8B-B14F-4D97-AF65-F5344CB8AC3E}">
        <p14:creationId xmlns:p14="http://schemas.microsoft.com/office/powerpoint/2010/main" val="2980342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508" y="7545"/>
            <a:ext cx="6880759" cy="1020143"/>
          </a:xfrm>
          <a:prstGeom prst="rect">
            <a:avLst/>
          </a:prstGeom>
        </p:spPr>
        <p:txBody>
          <a:bodyPr anchor="ctr"/>
          <a:lstStyle>
            <a:lvl1pPr algn="l">
              <a:defRPr sz="2800">
                <a:solidFill>
                  <a:schemeClr val="accent6"/>
                </a:solidFill>
                <a:latin typeface="Franklin Gothic Medium" panose="020B0603020102020204" pitchFamily="34" charset="0"/>
              </a:defRPr>
            </a:lvl1pPr>
          </a:lstStyle>
          <a:p>
            <a:pPr lvl="0"/>
            <a:r>
              <a:rPr lang="en-US" dirty="0"/>
              <a:t>Click to edit Master </a:t>
            </a:r>
            <a:r>
              <a:rPr lang="en-US" dirty="0" err="1"/>
              <a:t>titlE</a:t>
            </a:r>
            <a:endParaRPr lang="en-US" dirty="0"/>
          </a:p>
        </p:txBody>
      </p:sp>
      <p:sp>
        <p:nvSpPr>
          <p:cNvPr id="4" name="Content Placeholder 3"/>
          <p:cNvSpPr>
            <a:spLocks noGrp="1"/>
          </p:cNvSpPr>
          <p:nvPr>
            <p:ph sz="quarter" idx="10"/>
          </p:nvPr>
        </p:nvSpPr>
        <p:spPr>
          <a:xfrm>
            <a:off x="265113" y="1166813"/>
            <a:ext cx="8753475" cy="5535612"/>
          </a:xfrm>
          <a:prstGeom prst="rect">
            <a:avLst/>
          </a:prstGeom>
        </p:spPr>
        <p:txBody>
          <a:bodyPr/>
          <a:lstStyle>
            <a:lvl2pPr marL="461963" indent="-176213">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6486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0367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lgn="l">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Text Placeholder 15"/>
          <p:cNvSpPr>
            <a:spLocks noGrp="1"/>
          </p:cNvSpPr>
          <p:nvPr>
            <p:ph type="body" sz="quarter" idx="10"/>
          </p:nvPr>
        </p:nvSpPr>
        <p:spPr>
          <a:xfrm>
            <a:off x="712788" y="3392489"/>
            <a:ext cx="8139112"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713106" y="2929097"/>
            <a:ext cx="8229600" cy="482731"/>
          </a:xfrm>
          <a:prstGeom prst="rect">
            <a:avLst/>
          </a:prstGeom>
        </p:spPr>
        <p:txBody>
          <a:bodyPr>
            <a:noAutofit/>
          </a:bodyPr>
          <a:lstStyle>
            <a:lvl1pPr>
              <a:lnSpc>
                <a:spcPts val="2580"/>
              </a:lnSpc>
              <a:defRPr b="1" i="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0426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mp; Quote Transpar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1C5433-5138-4F42-B35E-A9C0023E987E}"/>
              </a:ext>
            </a:extLst>
          </p:cNvPr>
          <p:cNvSpPr>
            <a:spLocks noGrp="1"/>
          </p:cNvSpPr>
          <p:nvPr>
            <p:ph type="pic" sz="quarter" idx="10" hasCustomPrompt="1"/>
          </p:nvPr>
        </p:nvSpPr>
        <p:spPr>
          <a:xfrm>
            <a:off x="0" y="1257300"/>
            <a:ext cx="9144000" cy="5238750"/>
          </a:xfrm>
          <a:prstGeom prst="rect">
            <a:avLst/>
          </a:prstGeom>
        </p:spPr>
        <p:txBody>
          <a:bodyPr/>
          <a:lstStyle>
            <a:lvl1pPr marL="0" indent="0" algn="ctr">
              <a:buNone/>
              <a:defRPr/>
            </a:lvl1pPr>
          </a:lstStyle>
          <a:p>
            <a:r>
              <a:rPr lang="en-US"/>
              <a:t>Click box and &lt;Insert&gt; &lt;Picture&gt;</a:t>
            </a:r>
          </a:p>
        </p:txBody>
      </p:sp>
      <p:sp>
        <p:nvSpPr>
          <p:cNvPr id="2" name="Title 1">
            <a:extLst>
              <a:ext uri="{FF2B5EF4-FFF2-40B4-BE49-F238E27FC236}">
                <a16:creationId xmlns:a16="http://schemas.microsoft.com/office/drawing/2014/main" id="{1F323328-40C4-41CB-85E4-D39D03EAEAA9}"/>
              </a:ext>
            </a:extLst>
          </p:cNvPr>
          <p:cNvSpPr>
            <a:spLocks noGrp="1"/>
          </p:cNvSpPr>
          <p:nvPr>
            <p:ph type="title"/>
          </p:nvPr>
        </p:nvSpPr>
        <p:spPr>
          <a:xfrm>
            <a:off x="315452" y="0"/>
            <a:ext cx="68580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61014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53"/>
            <a:ext cx="9127098" cy="1325563"/>
          </a:xfrm>
          <a:prstGeom prst="rect">
            <a:avLst/>
          </a:prstGeom>
        </p:spPr>
        <p:txBody>
          <a:bodyPr/>
          <a:lstStyle>
            <a:lvl1pP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7" name="Text Placeholder 6"/>
          <p:cNvSpPr>
            <a:spLocks noGrp="1"/>
          </p:cNvSpPr>
          <p:nvPr>
            <p:ph type="body" sz="quarter" idx="10" hasCustomPrompt="1"/>
          </p:nvPr>
        </p:nvSpPr>
        <p:spPr>
          <a:xfrm>
            <a:off x="0" y="3687766"/>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Presenters Name</a:t>
            </a:r>
          </a:p>
        </p:txBody>
      </p:sp>
      <p:sp>
        <p:nvSpPr>
          <p:cNvPr id="12" name="Text Placeholder 11"/>
          <p:cNvSpPr>
            <a:spLocks noGrp="1"/>
          </p:cNvSpPr>
          <p:nvPr>
            <p:ph type="body" sz="quarter" idx="11" hasCustomPrompt="1"/>
          </p:nvPr>
        </p:nvSpPr>
        <p:spPr>
          <a:xfrm>
            <a:off x="4" y="4287195"/>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Click To Edit Presentation Date</a:t>
            </a:r>
          </a:p>
        </p:txBody>
      </p:sp>
    </p:spTree>
    <p:extLst>
      <p:ext uri="{BB962C8B-B14F-4D97-AF65-F5344CB8AC3E}">
        <p14:creationId xmlns:p14="http://schemas.microsoft.com/office/powerpoint/2010/main" val="113397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1F9831-1B7D-46E3-B583-B06D420B0285}"/>
              </a:ext>
            </a:extLst>
          </p:cNvPr>
          <p:cNvGraphicFramePr>
            <a:graphicFrameLocks noChangeAspect="1"/>
          </p:cNvGraphicFramePr>
          <p:nvPr userDrawn="1">
            <p:custDataLst>
              <p:tags r:id="rId2"/>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7D1F9831-1B7D-46E3-B583-B06D420B0285}"/>
                          </a:ext>
                        </a:extLst>
                      </p:cNvPr>
                      <p:cNvPicPr/>
                      <p:nvPr/>
                    </p:nvPicPr>
                    <p:blipFill>
                      <a:blip r:embed="rId5"/>
                      <a:stretch>
                        <a:fillRect/>
                      </a:stretch>
                    </p:blipFill>
                    <p:spPr>
                      <a:xfrm>
                        <a:off x="1590" y="1588"/>
                        <a:ext cx="1588" cy="1588"/>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4245468"/>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315456" y="1595892"/>
            <a:ext cx="8548081"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12372499"/>
      </p:ext>
    </p:extLst>
  </p:cSld>
  <p:clrMapOvr>
    <a:masterClrMapping/>
  </p:clrMapOvr>
  <p:extLst>
    <p:ext uri="{DCECCB84-F9BA-43D5-87BE-67443E8EF086}">
      <p15:sldGuideLst xmlns:p15="http://schemas.microsoft.com/office/powerpoint/2012/main">
        <p15:guide id="3" orient="horz" pos="2160">
          <p15:clr>
            <a:srgbClr val="FBAE40"/>
          </p15:clr>
        </p15:guide>
        <p15:guide id="4" pos="736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13106" y="2929093"/>
            <a:ext cx="8229600" cy="482731"/>
          </a:xfrm>
          <a:prstGeom prst="rect">
            <a:avLst/>
          </a:prstGeom>
        </p:spPr>
        <p:txBody>
          <a:bodyPr>
            <a:noAutofit/>
          </a:bodyPr>
          <a:lstStyle>
            <a:lvl1pPr>
              <a:lnSpc>
                <a:spcPts val="1935"/>
              </a:lnSpc>
              <a:defRPr b="1" i="0" cap="none"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5"/>
          <p:cNvSpPr>
            <a:spLocks noGrp="1"/>
          </p:cNvSpPr>
          <p:nvPr>
            <p:ph type="body" sz="quarter" idx="10"/>
          </p:nvPr>
        </p:nvSpPr>
        <p:spPr>
          <a:xfrm>
            <a:off x="712788" y="3392489"/>
            <a:ext cx="8229918" cy="2843420"/>
          </a:xfrm>
          <a:prstGeom prst="rect">
            <a:avLst/>
          </a:prstGeo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4173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7806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0" y="2106145"/>
            <a:ext cx="9127098" cy="1325563"/>
          </a:xfrm>
          <a:prstGeom prst="rect">
            <a:avLst/>
          </a:prstGeom>
        </p:spPr>
        <p:txBody>
          <a:bodyPr/>
          <a:lstStyle>
            <a:lvl1pPr algn="ctr">
              <a:defRPr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7" name="Text Placeholder 6"/>
          <p:cNvSpPr>
            <a:spLocks noGrp="1"/>
          </p:cNvSpPr>
          <p:nvPr>
            <p:ph type="body" sz="quarter" idx="10" hasCustomPrompt="1"/>
          </p:nvPr>
        </p:nvSpPr>
        <p:spPr>
          <a:xfrm>
            <a:off x="0" y="3687762"/>
            <a:ext cx="9127098" cy="599425"/>
          </a:xfrm>
          <a:prstGeom prst="rect">
            <a:avLst/>
          </a:prstGeom>
        </p:spPr>
        <p:txBody>
          <a:bodyPr/>
          <a:lstStyle>
            <a:lvl1pPr algn="ctr">
              <a:defRPr sz="2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Presenters Name</a:t>
            </a:r>
          </a:p>
        </p:txBody>
      </p:sp>
      <p:sp>
        <p:nvSpPr>
          <p:cNvPr id="12" name="Text Placeholder 11"/>
          <p:cNvSpPr>
            <a:spLocks noGrp="1"/>
          </p:cNvSpPr>
          <p:nvPr>
            <p:ph type="body" sz="quarter" idx="11" hasCustomPrompt="1"/>
          </p:nvPr>
        </p:nvSpPr>
        <p:spPr>
          <a:xfrm>
            <a:off x="0" y="4287187"/>
            <a:ext cx="9143999" cy="584825"/>
          </a:xfrm>
          <a:prstGeom prst="rect">
            <a:avLst/>
          </a:prstGeom>
        </p:spPr>
        <p:txBody>
          <a:bodyPr/>
          <a:lstStyle>
            <a:lvl1pPr algn="ctr">
              <a:defRPr sz="1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Presentation Date</a:t>
            </a:r>
          </a:p>
        </p:txBody>
      </p:sp>
    </p:spTree>
    <p:extLst>
      <p:ext uri="{BB962C8B-B14F-4D97-AF65-F5344CB8AC3E}">
        <p14:creationId xmlns:p14="http://schemas.microsoft.com/office/powerpoint/2010/main" val="4153921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106" y="1700796"/>
            <a:ext cx="8229600" cy="1143000"/>
          </a:xfrm>
          <a:prstGeom prst="rect">
            <a:avLst/>
          </a:prstGeom>
        </p:spPr>
        <p:txBody>
          <a:bodyPr anchor="ctr" anchorCtr="0"/>
          <a:lstStyle>
            <a:lvl1pPr>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13106" y="2929089"/>
            <a:ext cx="8229600" cy="482731"/>
          </a:xfrm>
          <a:prstGeom prst="rect">
            <a:avLst/>
          </a:prstGeom>
        </p:spPr>
        <p:txBody>
          <a:bodyPr>
            <a:noAutofit/>
          </a:bodyPr>
          <a:lstStyle>
            <a:lvl1pPr>
              <a:lnSpc>
                <a:spcPts val="2580"/>
              </a:lnSpc>
              <a:defRPr b="1" i="0" cap="none"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5"/>
          <p:cNvSpPr>
            <a:spLocks noGrp="1"/>
          </p:cNvSpPr>
          <p:nvPr>
            <p:ph type="body" sz="quarter" idx="10"/>
          </p:nvPr>
        </p:nvSpPr>
        <p:spPr>
          <a:xfrm>
            <a:off x="712788" y="3392489"/>
            <a:ext cx="8229918"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61963" indent="-176213">
              <a:lnSpc>
                <a:spcPts val="1760"/>
              </a:lnSpc>
              <a:buFont typeface="Arial" panose="020B0604020202020204" pitchFamily="34" charset="0"/>
              <a:buChar char="•"/>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962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508" y="7545"/>
            <a:ext cx="6880759" cy="1020143"/>
          </a:xfrm>
          <a:prstGeom prst="rect">
            <a:avLst/>
          </a:prstGeom>
        </p:spPr>
        <p:txBody>
          <a:bodyPr anchor="ctr"/>
          <a:lstStyle>
            <a:lvl1pPr algn="l">
              <a:defRPr sz="2800">
                <a:solidFill>
                  <a:schemeClr val="accent6"/>
                </a:solidFill>
                <a:latin typeface="Franklin Gothic Medium" panose="020B0603020102020204" pitchFamily="34" charset="0"/>
              </a:defRPr>
            </a:lvl1pPr>
          </a:lstStyle>
          <a:p>
            <a:pPr lvl="0"/>
            <a:r>
              <a:rPr lang="en-US" dirty="0"/>
              <a:t>Click to edit Master </a:t>
            </a:r>
            <a:r>
              <a:rPr lang="en-US" dirty="0" err="1"/>
              <a:t>titlE</a:t>
            </a:r>
            <a:endParaRPr lang="en-US" dirty="0"/>
          </a:p>
        </p:txBody>
      </p:sp>
    </p:spTree>
    <p:extLst>
      <p:ext uri="{BB962C8B-B14F-4D97-AF65-F5344CB8AC3E}">
        <p14:creationId xmlns:p14="http://schemas.microsoft.com/office/powerpoint/2010/main" val="26317643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508" y="7545"/>
            <a:ext cx="6880759" cy="1020143"/>
          </a:xfrm>
          <a:prstGeom prst="rect">
            <a:avLst/>
          </a:prstGeom>
        </p:spPr>
        <p:txBody>
          <a:bodyPr anchor="ctr"/>
          <a:lstStyle>
            <a:lvl1pPr algn="l">
              <a:defRPr sz="2800">
                <a:solidFill>
                  <a:schemeClr val="accent6"/>
                </a:solidFill>
                <a:latin typeface="Franklin Gothic Medium" panose="020B0603020102020204" pitchFamily="34" charset="0"/>
              </a:defRPr>
            </a:lvl1pPr>
          </a:lstStyle>
          <a:p>
            <a:pPr lvl="0"/>
            <a:r>
              <a:rPr lang="en-US" dirty="0"/>
              <a:t>Click to edit Master </a:t>
            </a:r>
            <a:r>
              <a:rPr lang="en-US" dirty="0" err="1"/>
              <a:t>titlE</a:t>
            </a:r>
            <a:endParaRPr lang="en-US" dirty="0"/>
          </a:p>
        </p:txBody>
      </p:sp>
      <p:sp>
        <p:nvSpPr>
          <p:cNvPr id="4" name="Content Placeholder 3"/>
          <p:cNvSpPr>
            <a:spLocks noGrp="1"/>
          </p:cNvSpPr>
          <p:nvPr>
            <p:ph sz="quarter" idx="10"/>
          </p:nvPr>
        </p:nvSpPr>
        <p:spPr>
          <a:xfrm>
            <a:off x="265113" y="1166813"/>
            <a:ext cx="8753475" cy="5535612"/>
          </a:xfrm>
          <a:prstGeom prst="rect">
            <a:avLst/>
          </a:prstGeom>
        </p:spPr>
        <p:txBody>
          <a:bodyPr/>
          <a:lstStyle>
            <a:lvl2pPr marL="461963" indent="-176213">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823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C7B57-DBAD-4CC3-9DBC-5A57C02A190C}"/>
              </a:ext>
            </a:extLst>
          </p:cNvPr>
          <p:cNvSpPr>
            <a:spLocks noGrp="1"/>
          </p:cNvSpPr>
          <p:nvPr>
            <p:ph type="title"/>
          </p:nvPr>
        </p:nvSpPr>
        <p:spPr>
          <a:xfrm>
            <a:off x="315452" y="0"/>
            <a:ext cx="68580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526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0.xml"/><Relationship Id="rId7" Type="http://schemas.openxmlformats.org/officeDocument/2006/relationships/image" Target="../media/image1.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oleObject" Target="../embeddings/oleObject13.bin"/><Relationship Id="rId5" Type="http://schemas.openxmlformats.org/officeDocument/2006/relationships/tags" Target="../tags/tag16.xml"/><Relationship Id="rId4" Type="http://schemas.openxmlformats.org/officeDocument/2006/relationships/vmlDrawing" Target="../drawings/vmlDrawing13.v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1.xml"/><Relationship Id="rId7" Type="http://schemas.openxmlformats.org/officeDocument/2006/relationships/image" Target="../media/image1.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oleObject" Target="../embeddings/oleObject14.bin"/><Relationship Id="rId5" Type="http://schemas.openxmlformats.org/officeDocument/2006/relationships/tags" Target="../tags/tag17.xml"/><Relationship Id="rId4" Type="http://schemas.openxmlformats.org/officeDocument/2006/relationships/vmlDrawing" Target="../drawings/vmlDrawing14.v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2.xml"/><Relationship Id="rId7" Type="http://schemas.openxmlformats.org/officeDocument/2006/relationships/image" Target="../media/image1.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oleObject" Target="../embeddings/oleObject15.bin"/><Relationship Id="rId5" Type="http://schemas.openxmlformats.org/officeDocument/2006/relationships/tags" Target="../tags/tag18.xml"/><Relationship Id="rId4" Type="http://schemas.openxmlformats.org/officeDocument/2006/relationships/vmlDrawing" Target="../drawings/vmlDrawing15.v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3.xml"/><Relationship Id="rId7" Type="http://schemas.openxmlformats.org/officeDocument/2006/relationships/image" Target="../media/image1.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oleObject" Target="../embeddings/oleObject16.bin"/><Relationship Id="rId5" Type="http://schemas.openxmlformats.org/officeDocument/2006/relationships/tags" Target="../tags/tag19.xml"/><Relationship Id="rId4" Type="http://schemas.openxmlformats.org/officeDocument/2006/relationships/vmlDrawing" Target="../drawings/vmlDrawing16.v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1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2.png"/><Relationship Id="rId5" Type="http://schemas.openxmlformats.org/officeDocument/2006/relationships/theme" Target="../theme/theme15.xml"/><Relationship Id="rId4"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slideLayout" Target="../slideLayouts/slideLayout61.xml"/><Relationship Id="rId7" Type="http://schemas.openxmlformats.org/officeDocument/2006/relationships/vmlDrawing" Target="../drawings/vmlDrawing17.v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6.xml"/><Relationship Id="rId11" Type="http://schemas.openxmlformats.org/officeDocument/2006/relationships/image" Target="../media/image5.png"/><Relationship Id="rId5" Type="http://schemas.openxmlformats.org/officeDocument/2006/relationships/slideLayout" Target="../slideLayouts/slideLayout63.xml"/><Relationship Id="rId10" Type="http://schemas.openxmlformats.org/officeDocument/2006/relationships/image" Target="../media/image1.emf"/><Relationship Id="rId4" Type="http://schemas.openxmlformats.org/officeDocument/2006/relationships/slideLayout" Target="../slideLayouts/slideLayout62.xml"/><Relationship Id="rId9" Type="http://schemas.openxmlformats.org/officeDocument/2006/relationships/oleObject" Target="../embeddings/oleObject17.bin"/></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slideLayout" Target="../slideLayouts/slideLayout66.xml"/><Relationship Id="rId7" Type="http://schemas.openxmlformats.org/officeDocument/2006/relationships/vmlDrawing" Target="../drawings/vmlDrawing19.v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7.xml"/><Relationship Id="rId11" Type="http://schemas.openxmlformats.org/officeDocument/2006/relationships/image" Target="../media/image3.png"/><Relationship Id="rId5" Type="http://schemas.openxmlformats.org/officeDocument/2006/relationships/slideLayout" Target="../slideLayouts/slideLayout68.xml"/><Relationship Id="rId10" Type="http://schemas.openxmlformats.org/officeDocument/2006/relationships/image" Target="../media/image1.emf"/><Relationship Id="rId4" Type="http://schemas.openxmlformats.org/officeDocument/2006/relationships/slideLayout" Target="../slideLayouts/slideLayout67.xml"/><Relationship Id="rId9" Type="http://schemas.openxmlformats.org/officeDocument/2006/relationships/oleObject" Target="../embeddings/oleObject19.bin"/></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slideLayout" Target="../slideLayouts/slideLayout71.xml"/><Relationship Id="rId7" Type="http://schemas.openxmlformats.org/officeDocument/2006/relationships/vmlDrawing" Target="../drawings/vmlDrawing21.v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18.xml"/><Relationship Id="rId11" Type="http://schemas.openxmlformats.org/officeDocument/2006/relationships/image" Target="../media/image3.png"/><Relationship Id="rId5" Type="http://schemas.openxmlformats.org/officeDocument/2006/relationships/slideLayout" Target="../slideLayouts/slideLayout73.xml"/><Relationship Id="rId10" Type="http://schemas.openxmlformats.org/officeDocument/2006/relationships/image" Target="../media/image1.emf"/><Relationship Id="rId4" Type="http://schemas.openxmlformats.org/officeDocument/2006/relationships/slideLayout" Target="../slideLayouts/slideLayout72.xml"/><Relationship Id="rId9" Type="http://schemas.openxmlformats.org/officeDocument/2006/relationships/oleObject" Target="../embeddings/oleObject21.bin"/></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3.png"/><Relationship Id="rId5" Type="http://schemas.openxmlformats.org/officeDocument/2006/relationships/theme" Target="../theme/theme19.xml"/><Relationship Id="rId4"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2.xml"/><Relationship Id="rId7" Type="http://schemas.openxmlformats.org/officeDocument/2006/relationships/vmlDrawing" Target="../drawings/vmlDrawing2.v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1.emf"/><Relationship Id="rId4" Type="http://schemas.openxmlformats.org/officeDocument/2006/relationships/slideLayout" Target="../slideLayouts/slideLayout13.xml"/><Relationship Id="rId9" Type="http://schemas.openxmlformats.org/officeDocument/2006/relationships/oleObject" Target="../embeddings/oleObject2.bin"/></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slideLayout" Target="../slideLayouts/slideLayout80.xml"/><Relationship Id="rId7" Type="http://schemas.openxmlformats.org/officeDocument/2006/relationships/vmlDrawing" Target="../drawings/vmlDrawing23.v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20.xml"/><Relationship Id="rId11" Type="http://schemas.openxmlformats.org/officeDocument/2006/relationships/image" Target="../media/image3.png"/><Relationship Id="rId5" Type="http://schemas.openxmlformats.org/officeDocument/2006/relationships/slideLayout" Target="../slideLayouts/slideLayout82.xml"/><Relationship Id="rId10" Type="http://schemas.openxmlformats.org/officeDocument/2006/relationships/image" Target="../media/image1.emf"/><Relationship Id="rId4" Type="http://schemas.openxmlformats.org/officeDocument/2006/relationships/slideLayout" Target="../slideLayouts/slideLayout81.xml"/><Relationship Id="rId9" Type="http://schemas.openxmlformats.org/officeDocument/2006/relationships/oleObject" Target="../embeddings/oleObject23.bin"/></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1.xml"/><Relationship Id="rId7" Type="http://schemas.openxmlformats.org/officeDocument/2006/relationships/image" Target="../media/image1.emf"/><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oleObject" Target="../embeddings/oleObject25.bin"/><Relationship Id="rId5" Type="http://schemas.openxmlformats.org/officeDocument/2006/relationships/tags" Target="../tags/tag28.xml"/><Relationship Id="rId4" Type="http://schemas.openxmlformats.org/officeDocument/2006/relationships/vmlDrawing" Target="../drawings/vmlDrawing25.v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image" Target="../media/image2.png"/><Relationship Id="rId5" Type="http://schemas.openxmlformats.org/officeDocument/2006/relationships/theme" Target="../theme/theme22.xml"/><Relationship Id="rId4" Type="http://schemas.openxmlformats.org/officeDocument/2006/relationships/slideLayout" Target="../slideLayouts/slideLayout8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5.xml"/><Relationship Id="rId7"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vmlDrawing" Target="../drawings/vmlDrawing6.v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6.xml"/><Relationship Id="rId7"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vmlDrawing" Target="../drawings/vmlDrawing7.v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7.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oleObject" Target="../embeddings/oleObject8.bin"/><Relationship Id="rId5" Type="http://schemas.openxmlformats.org/officeDocument/2006/relationships/tags" Target="../tags/tag11.xml"/><Relationship Id="rId4" Type="http://schemas.openxmlformats.org/officeDocument/2006/relationships/vmlDrawing" Target="../drawings/vmlDrawing8.v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27.xml"/><Relationship Id="rId7" Type="http://schemas.openxmlformats.org/officeDocument/2006/relationships/vmlDrawing" Target="../drawings/vmlDrawing9.v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image" Target="../media/image1.emf"/><Relationship Id="rId4" Type="http://schemas.openxmlformats.org/officeDocument/2006/relationships/slideLayout" Target="../slideLayouts/slideLayout28.xml"/><Relationship Id="rId9" Type="http://schemas.openxmlformats.org/officeDocument/2006/relationships/oleObject" Target="../embeddings/oleObject9.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32.xml"/><Relationship Id="rId7" Type="http://schemas.openxmlformats.org/officeDocument/2006/relationships/vmlDrawing" Target="../drawings/vmlDrawing11.v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9.xml"/><Relationship Id="rId11" Type="http://schemas.openxmlformats.org/officeDocument/2006/relationships/image" Target="../media/image3.png"/><Relationship Id="rId5" Type="http://schemas.openxmlformats.org/officeDocument/2006/relationships/slideLayout" Target="../slideLayouts/slideLayout34.xml"/><Relationship Id="rId10"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oleObject" Target="../embeddings/oleObject1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6B5A38-34DD-40E6-B1F8-49230EEDE586}"/>
              </a:ext>
            </a:extLst>
          </p:cNvPr>
          <p:cNvGraphicFramePr>
            <a:graphicFrameLocks noChangeAspect="1"/>
          </p:cNvGraphicFramePr>
          <p:nvPr userDrawn="1">
            <p:custDataLst>
              <p:tags r:id="rId12"/>
            </p:custDataLst>
            <p:extLst>
              <p:ext uri="{D42A27DB-BD31-4B8C-83A1-F6EECF244321}">
                <p14:modId xmlns:p14="http://schemas.microsoft.com/office/powerpoint/2010/main" val="2979780749"/>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3" imgW="473" imgH="473" progId="TCLayout.ActiveDocument.1">
                  <p:embed/>
                </p:oleObj>
              </mc:Choice>
              <mc:Fallback>
                <p:oleObj name="think-cell Slide" r:id="rId13" imgW="473" imgH="473" progId="TCLayout.ActiveDocument.1">
                  <p:embed/>
                  <p:pic>
                    <p:nvPicPr>
                      <p:cNvPr id="2" name="Object 1" hidden="1">
                        <a:extLst>
                          <a:ext uri="{FF2B5EF4-FFF2-40B4-BE49-F238E27FC236}">
                            <a16:creationId xmlns:a16="http://schemas.microsoft.com/office/drawing/2014/main" id="{996B5A38-34DD-40E6-B1F8-49230EEDE586}"/>
                          </a:ext>
                        </a:extLst>
                      </p:cNvPr>
                      <p:cNvPicPr/>
                      <p:nvPr/>
                    </p:nvPicPr>
                    <p:blipFill>
                      <a:blip r:embed="rId14"/>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1197834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4661" r:id="rId3"/>
    <p:sldLayoutId id="2147484636" r:id="rId4"/>
    <p:sldLayoutId id="2147484638" r:id="rId5"/>
    <p:sldLayoutId id="2147484640" r:id="rId6"/>
    <p:sldLayoutId id="2147484646" r:id="rId7"/>
    <p:sldLayoutId id="2147484654" r:id="rId8"/>
    <p:sldLayoutId id="2147484660" r:id="rId9"/>
  </p:sldLayoutIdLst>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6B5A38-34DD-40E6-B1F8-49230EEDE586}"/>
              </a:ext>
            </a:extLst>
          </p:cNvPr>
          <p:cNvGraphicFramePr>
            <a:graphicFrameLocks noChangeAspect="1"/>
          </p:cNvGraphicFramePr>
          <p:nvPr userDrawn="1">
            <p:custDataLst>
              <p:tags r:id="rId5"/>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solidFill>
                <a:srgbClr val="262F3E"/>
              </a:solidFill>
            </a:endParaRPr>
          </a:p>
        </p:txBody>
      </p:sp>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1680176545"/>
      </p:ext>
    </p:extLst>
  </p:cSld>
  <p:clrMap bg1="lt1" tx1="dk1" bg2="lt2" tx2="dk2" accent1="accent1" accent2="accent2" accent3="accent3" accent4="accent4" accent5="accent5" accent6="accent6" hlink="hlink" folHlink="folHlink"/>
  <p:sldLayoutIdLst>
    <p:sldLayoutId id="2147484042" r:id="rId1"/>
    <p:sldLayoutId id="2147484043" r:id="rId2"/>
  </p:sldLayoutIdLst>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BDDB4C-3631-480E-9F87-55EFA129B43C}"/>
              </a:ext>
            </a:extLst>
          </p:cNvPr>
          <p:cNvGraphicFramePr>
            <a:graphicFrameLocks noChangeAspect="1"/>
          </p:cNvGraphicFramePr>
          <p:nvPr userDrawn="1">
            <p:custDataLst>
              <p:tags r:id="rId5"/>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90" y="1588"/>
                        <a:ext cx="1588" cy="1588"/>
                      </a:xfrm>
                      <a:prstGeom prst="rect">
                        <a:avLst/>
                      </a:prstGeom>
                    </p:spPr>
                  </p:pic>
                </p:oleObj>
              </mc:Fallback>
            </mc:AlternateContent>
          </a:graphicData>
        </a:graphic>
      </p:graphicFrame>
      <p:sp>
        <p:nvSpPr>
          <p:cNvPr id="5" name="Rectangle 4"/>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solidFill>
                <a:srgbClr val="262F3E"/>
              </a:solidFill>
            </a:endParaRP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
        <p:nvSpPr>
          <p:cNvPr id="9" name="Title Placeholder 7"/>
          <p:cNvSpPr txBox="1">
            <a:spLocks/>
          </p:cNvSpPr>
          <p:nvPr userDrawn="1"/>
        </p:nvSpPr>
        <p:spPr>
          <a:xfrm>
            <a:off x="359768" y="2"/>
            <a:ext cx="6355829" cy="1034321"/>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a:lstStyle>
          <a:p>
            <a:r>
              <a:rPr lang="en-US" sz="1800" b="1" cap="none">
                <a:solidFill>
                  <a:srgbClr val="FFFFFF"/>
                </a:solidFill>
                <a:latin typeface="Arial" panose="020B0604020202020204" pitchFamily="34" charset="0"/>
                <a:ea typeface="Franklin Gothic Heavy" charset="0"/>
                <a:cs typeface="Arial" panose="020B0604020202020204" pitchFamily="34" charset="0"/>
              </a:rPr>
              <a:t>Click to edit Master optional header</a:t>
            </a:r>
          </a:p>
        </p:txBody>
      </p:sp>
    </p:spTree>
    <p:extLst>
      <p:ext uri="{BB962C8B-B14F-4D97-AF65-F5344CB8AC3E}">
        <p14:creationId xmlns:p14="http://schemas.microsoft.com/office/powerpoint/2010/main" val="2788873518"/>
      </p:ext>
    </p:extLst>
  </p:cSld>
  <p:clrMap bg1="lt1" tx1="dk1" bg2="lt2" tx2="dk2" accent1="accent1" accent2="accent2" accent3="accent3" accent4="accent4" accent5="accent5" accent6="accent6" hlink="hlink" folHlink="folHlink"/>
  <p:sldLayoutIdLst>
    <p:sldLayoutId id="2147484045" r:id="rId1"/>
    <p:sldLayoutId id="2147484046" r:id="rId2"/>
  </p:sldLayoutIdLst>
  <p:txStyles>
    <p:titleStyle>
      <a:lvl1pPr algn="l"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6B5A38-34DD-40E6-B1F8-49230EEDE586}"/>
              </a:ext>
            </a:extLst>
          </p:cNvPr>
          <p:cNvGraphicFramePr>
            <a:graphicFrameLocks noChangeAspect="1"/>
          </p:cNvGraphicFramePr>
          <p:nvPr userDrawn="1">
            <p:custDataLst>
              <p:tags r:id="rId5"/>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996B5A38-34DD-40E6-B1F8-49230EEDE586}"/>
                          </a:ext>
                        </a:extLst>
                      </p:cNvPr>
                      <p:cNvPicPr/>
                      <p:nvPr/>
                    </p:nvPicPr>
                    <p:blipFill>
                      <a:blip r:embed="rId7"/>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2895351384"/>
      </p:ext>
    </p:extLst>
  </p:cSld>
  <p:clrMap bg1="lt1" tx1="dk1" bg2="lt2" tx2="dk2" accent1="accent1" accent2="accent2" accent3="accent3" accent4="accent4" accent5="accent5" accent6="accent6" hlink="hlink" folHlink="folHlink"/>
  <p:sldLayoutIdLst>
    <p:sldLayoutId id="2147484092" r:id="rId1"/>
    <p:sldLayoutId id="2147484093" r:id="rId2"/>
  </p:sldLayoutIdLst>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6B5A38-34DD-40E6-B1F8-49230EEDE586}"/>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6">
              <a:solidFill>
                <a:srgbClr val="262F3E"/>
              </a:solidFill>
            </a:endParaRPr>
          </a:p>
        </p:txBody>
      </p:sp>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827" y="242785"/>
            <a:ext cx="1531051" cy="548752"/>
          </a:xfrm>
          <a:prstGeom prst="rect">
            <a:avLst/>
          </a:prstGeom>
        </p:spPr>
      </p:pic>
    </p:spTree>
    <p:extLst>
      <p:ext uri="{BB962C8B-B14F-4D97-AF65-F5344CB8AC3E}">
        <p14:creationId xmlns:p14="http://schemas.microsoft.com/office/powerpoint/2010/main" val="550743369"/>
      </p:ext>
    </p:extLst>
  </p:cSld>
  <p:clrMap bg1="lt1" tx1="dk1" bg2="lt2" tx2="dk2" accent1="accent1" accent2="accent2" accent3="accent3" accent4="accent4" accent5="accent5" accent6="accent6" hlink="hlink" folHlink="folHlink"/>
  <p:sldLayoutIdLst>
    <p:sldLayoutId id="2147484173" r:id="rId1"/>
    <p:sldLayoutId id="2147484174" r:id="rId2"/>
  </p:sldLayoutIdLst>
  <p:txStyles>
    <p:titleStyle>
      <a:lvl1pPr algn="ctr"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200"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200" rtl="0" eaLnBrk="1" latinLnBrk="0" hangingPunct="1">
        <a:spcBef>
          <a:spcPct val="20000"/>
        </a:spcBef>
        <a:buFontTx/>
        <a:buNone/>
        <a:defRPr sz="2000" kern="1200">
          <a:solidFill>
            <a:schemeClr val="bg1"/>
          </a:solidFill>
          <a:latin typeface="ITC Franklin Gothic Book"/>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99">
              <a:solidFill>
                <a:srgbClr val="365F91"/>
              </a:solidFill>
            </a:endParaRPr>
          </a:p>
        </p:txBody>
      </p:sp>
      <p:pic>
        <p:nvPicPr>
          <p:cNvPr id="5" name="Picture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36828" y="242785"/>
            <a:ext cx="1531051" cy="548752"/>
          </a:xfrm>
          <a:prstGeom prst="rect">
            <a:avLst/>
          </a:prstGeom>
        </p:spPr>
      </p:pic>
      <p:sp>
        <p:nvSpPr>
          <p:cNvPr id="6" name="Slide Number Placeholder 2">
            <a:extLst>
              <a:ext uri="{FF2B5EF4-FFF2-40B4-BE49-F238E27FC236}">
                <a16:creationId xmlns:a16="http://schemas.microsoft.com/office/drawing/2014/main" id="{6F601CEE-7EB5-4B4D-A9CF-A234D037DD3B}"/>
              </a:ext>
            </a:extLst>
          </p:cNvPr>
          <p:cNvSpPr>
            <a:spLocks noGrp="1"/>
          </p:cNvSpPr>
          <p:nvPr>
            <p:ph type="sldNum" sz="quarter" idx="4"/>
          </p:nvPr>
        </p:nvSpPr>
        <p:spPr>
          <a:xfrm>
            <a:off x="6973652" y="640566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EF43F-974D-FA4D-85E5-2C44B973D21B}" type="slidenum">
              <a:rPr lang="en-US" smtClean="0">
                <a:solidFill>
                  <a:srgbClr val="D75929">
                    <a:tint val="75000"/>
                  </a:srgbClr>
                </a:solidFill>
              </a:rPr>
              <a:pPr/>
              <a:t>‹#›</a:t>
            </a:fld>
            <a:endParaRPr lang="en-US">
              <a:solidFill>
                <a:srgbClr val="D75929">
                  <a:tint val="75000"/>
                </a:srgbClr>
              </a:solidFill>
            </a:endParaRPr>
          </a:p>
        </p:txBody>
      </p:sp>
    </p:spTree>
    <p:extLst>
      <p:ext uri="{BB962C8B-B14F-4D97-AF65-F5344CB8AC3E}">
        <p14:creationId xmlns:p14="http://schemas.microsoft.com/office/powerpoint/2010/main" val="924591857"/>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Lst>
  <p:hf hdr="0" ftr="0" dt="0"/>
  <p:txStyles>
    <p:titleStyle>
      <a:lvl1pPr algn="ctr" defTabSz="342900" rtl="0" eaLnBrk="1" latinLnBrk="0" hangingPunct="1">
        <a:lnSpc>
          <a:spcPts val="3000"/>
        </a:lnSpc>
        <a:spcBef>
          <a:spcPct val="0"/>
        </a:spcBef>
        <a:buNone/>
        <a:defRPr sz="3000" kern="1200" cap="all" baseline="0">
          <a:solidFill>
            <a:schemeClr val="tx1"/>
          </a:solidFill>
          <a:latin typeface="ITC Franklin Gothic Heavy"/>
          <a:ea typeface="+mj-ea"/>
          <a:cs typeface="+mj-cs"/>
        </a:defRPr>
      </a:lvl1pPr>
    </p:titleStyle>
    <p:bodyStyle>
      <a:lvl1pPr marL="0" indent="0" algn="l" defTabSz="342900" rtl="0" eaLnBrk="1" latinLnBrk="0" hangingPunct="1">
        <a:spcBef>
          <a:spcPct val="20000"/>
        </a:spcBef>
        <a:buFontTx/>
        <a:buNone/>
        <a:defRPr sz="1800" kern="1200" cap="all">
          <a:solidFill>
            <a:schemeClr val="tx1"/>
          </a:solidFill>
          <a:latin typeface="ITC Franklin Gothic Demi"/>
          <a:ea typeface="+mn-ea"/>
          <a:cs typeface="+mn-cs"/>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6"/>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36827" y="242785"/>
            <a:ext cx="1531051" cy="548752"/>
          </a:xfrm>
          <a:prstGeom prst="rect">
            <a:avLst/>
          </a:prstGeom>
        </p:spPr>
      </p:pic>
    </p:spTree>
    <p:extLst>
      <p:ext uri="{BB962C8B-B14F-4D97-AF65-F5344CB8AC3E}">
        <p14:creationId xmlns:p14="http://schemas.microsoft.com/office/powerpoint/2010/main" val="4151191227"/>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Lst>
  <p:hf hdr="0" dt="0"/>
  <p:txStyles>
    <p:title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200"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200" rtl="0" eaLnBrk="1" latinLnBrk="0" hangingPunct="1">
        <a:spcBef>
          <a:spcPct val="20000"/>
        </a:spcBef>
        <a:buFontTx/>
        <a:buNone/>
        <a:defRPr sz="2000" kern="1200">
          <a:solidFill>
            <a:schemeClr val="bg1"/>
          </a:solidFill>
          <a:latin typeface="ITC Franklin Gothic Book"/>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E18CE3-10F8-488F-9918-796CD9477771}"/>
              </a:ext>
            </a:extLst>
          </p:cNvPr>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Slide" r:id="rId9" imgW="473" imgH="473" progId="TCLayout.ActiveDocument.1">
                  <p:embed/>
                </p:oleObj>
              </mc:Choice>
              <mc:Fallback>
                <p:oleObj name="think-cell Slide" r:id="rId9" imgW="473" imgH="473" progId="TCLayout.ActiveDocument.1">
                  <p:embed/>
                  <p:pic>
                    <p:nvPicPr>
                      <p:cNvPr id="2" name="Object 1" hidden="1">
                        <a:extLst>
                          <a:ext uri="{FF2B5EF4-FFF2-40B4-BE49-F238E27FC236}">
                            <a16:creationId xmlns:a16="http://schemas.microsoft.com/office/drawing/2014/main" id="{FEE18CE3-10F8-488F-9918-796CD947777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6"/>
          </a:p>
        </p:txBody>
      </p:sp>
      <p:pic>
        <p:nvPicPr>
          <p:cNvPr id="5" name="Picture 4"/>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236827" y="242785"/>
            <a:ext cx="1531051" cy="548752"/>
          </a:xfrm>
          <a:prstGeom prst="rect">
            <a:avLst/>
          </a:prstGeom>
        </p:spPr>
      </p:pic>
    </p:spTree>
    <p:extLst>
      <p:ext uri="{BB962C8B-B14F-4D97-AF65-F5344CB8AC3E}">
        <p14:creationId xmlns:p14="http://schemas.microsoft.com/office/powerpoint/2010/main" val="3231346315"/>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Lst>
  <p:txStyles>
    <p:titleStyle>
      <a:lvl1pPr algn="ctr"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200"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200" rtl="0" eaLnBrk="1" latinLnBrk="0" hangingPunct="1">
        <a:spcBef>
          <a:spcPct val="20000"/>
        </a:spcBef>
        <a:buFontTx/>
        <a:buNone/>
        <a:defRPr sz="2000" kern="1200">
          <a:solidFill>
            <a:schemeClr val="bg1"/>
          </a:solidFill>
          <a:latin typeface="ITC Franklin Gothic Book"/>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E18CE3-10F8-488F-9918-796CD9477771}"/>
              </a:ext>
            </a:extLst>
          </p:cNvPr>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9" imgW="473" imgH="473" progId="TCLayout.ActiveDocument.1">
                  <p:embed/>
                </p:oleObj>
              </mc:Choice>
              <mc:Fallback>
                <p:oleObj name="think-cell Slide" r:id="rId9" imgW="473" imgH="473" progId="TCLayout.ActiveDocument.1">
                  <p:embed/>
                  <p:pic>
                    <p:nvPicPr>
                      <p:cNvPr id="2" name="Object 1" hidden="1">
                        <a:extLst>
                          <a:ext uri="{FF2B5EF4-FFF2-40B4-BE49-F238E27FC236}">
                            <a16:creationId xmlns:a16="http://schemas.microsoft.com/office/drawing/2014/main" id="{FEE18CE3-10F8-488F-9918-796CD947777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6"/>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36827" y="242785"/>
            <a:ext cx="1531051" cy="548752"/>
          </a:xfrm>
          <a:prstGeom prst="rect">
            <a:avLst/>
          </a:prstGeom>
        </p:spPr>
      </p:pic>
    </p:spTree>
    <p:extLst>
      <p:ext uri="{BB962C8B-B14F-4D97-AF65-F5344CB8AC3E}">
        <p14:creationId xmlns:p14="http://schemas.microsoft.com/office/powerpoint/2010/main" val="1138887649"/>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Lst>
  <p:txStyles>
    <p:titleStyle>
      <a:lvl1pPr algn="ctr"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200"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200" rtl="0" eaLnBrk="1" latinLnBrk="0" hangingPunct="1">
        <a:spcBef>
          <a:spcPct val="20000"/>
        </a:spcBef>
        <a:buFontTx/>
        <a:buNone/>
        <a:defRPr sz="2000" kern="1200">
          <a:solidFill>
            <a:schemeClr val="bg1"/>
          </a:solidFill>
          <a:latin typeface="ITC Franklin Gothic Book"/>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E18CE3-10F8-488F-9918-796CD9477771}"/>
              </a:ext>
            </a:extLst>
          </p:cNvPr>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think-cell Slide" r:id="rId9" imgW="473" imgH="473" progId="TCLayout.ActiveDocument.1">
                  <p:embed/>
                </p:oleObj>
              </mc:Choice>
              <mc:Fallback>
                <p:oleObj name="think-cell Slide" r:id="rId9" imgW="473" imgH="473" progId="TCLayout.ActiveDocument.1">
                  <p:embed/>
                  <p:pic>
                    <p:nvPicPr>
                      <p:cNvPr id="2" name="Object 1" hidden="1">
                        <a:extLst>
                          <a:ext uri="{FF2B5EF4-FFF2-40B4-BE49-F238E27FC236}">
                            <a16:creationId xmlns:a16="http://schemas.microsoft.com/office/drawing/2014/main" id="{FEE18CE3-10F8-488F-9918-796CD947777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6"/>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36827" y="242785"/>
            <a:ext cx="1531051" cy="548752"/>
          </a:xfrm>
          <a:prstGeom prst="rect">
            <a:avLst/>
          </a:prstGeom>
        </p:spPr>
      </p:pic>
    </p:spTree>
    <p:extLst>
      <p:ext uri="{BB962C8B-B14F-4D97-AF65-F5344CB8AC3E}">
        <p14:creationId xmlns:p14="http://schemas.microsoft.com/office/powerpoint/2010/main" val="1659501657"/>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Lst>
  <p:hf hdr="0" ftr="0"/>
  <p:txStyles>
    <p:titleStyle>
      <a:lvl1pPr algn="ctr"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200"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200" rtl="0" eaLnBrk="1" latinLnBrk="0" hangingPunct="1">
        <a:spcBef>
          <a:spcPct val="20000"/>
        </a:spcBef>
        <a:buFontTx/>
        <a:buNone/>
        <a:defRPr sz="2000" kern="1200">
          <a:solidFill>
            <a:schemeClr val="bg1"/>
          </a:solidFill>
          <a:latin typeface="ITC Franklin Gothic Book"/>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6"/>
          </a:p>
        </p:txBody>
      </p: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36827" y="242785"/>
            <a:ext cx="1531051" cy="548752"/>
          </a:xfrm>
          <a:prstGeom prst="rect">
            <a:avLst/>
          </a:prstGeom>
        </p:spPr>
      </p:pic>
    </p:spTree>
    <p:extLst>
      <p:ext uri="{BB962C8B-B14F-4D97-AF65-F5344CB8AC3E}">
        <p14:creationId xmlns:p14="http://schemas.microsoft.com/office/powerpoint/2010/main" val="1671672790"/>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Lst>
  <p:hf hdr="0" dt="0"/>
  <p:txStyles>
    <p:titleStyle>
      <a:lvl1pPr algn="ctr"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200"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200" rtl="0" eaLnBrk="1" latinLnBrk="0" hangingPunct="1">
        <a:spcBef>
          <a:spcPct val="20000"/>
        </a:spcBef>
        <a:buFontTx/>
        <a:buNone/>
        <a:defRPr sz="2000" kern="1200">
          <a:solidFill>
            <a:schemeClr val="bg1"/>
          </a:solidFill>
          <a:latin typeface="ITC Franklin Gothic Book"/>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E18CE3-10F8-488F-9918-796CD9477771}"/>
              </a:ext>
            </a:extLst>
          </p:cNvPr>
          <p:cNvGraphicFramePr>
            <a:graphicFrameLocks noChangeAspect="1"/>
          </p:cNvGraphicFramePr>
          <p:nvPr userDrawn="1">
            <p:custDataLst>
              <p:tags r:id="rId8"/>
            </p:custDataLst>
            <p:extLst>
              <p:ext uri="{D42A27DB-BD31-4B8C-83A1-F6EECF244321}">
                <p14:modId xmlns:p14="http://schemas.microsoft.com/office/powerpoint/2010/main" val="3283222963"/>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9" imgW="473" imgH="473" progId="TCLayout.ActiveDocument.1">
                  <p:embed/>
                </p:oleObj>
              </mc:Choice>
              <mc:Fallback>
                <p:oleObj name="think-cell Slide" r:id="rId9" imgW="473" imgH="473" progId="TCLayout.ActiveDocument.1">
                  <p:embed/>
                  <p:pic>
                    <p:nvPicPr>
                      <p:cNvPr id="2" name="Object 1" hidden="1">
                        <a:extLst>
                          <a:ext uri="{FF2B5EF4-FFF2-40B4-BE49-F238E27FC236}">
                            <a16:creationId xmlns:a16="http://schemas.microsoft.com/office/drawing/2014/main" id="{FEE18CE3-10F8-488F-9918-796CD9477771}"/>
                          </a:ext>
                        </a:extLst>
                      </p:cNvPr>
                      <p:cNvPicPr/>
                      <p:nvPr/>
                    </p:nvPicPr>
                    <p:blipFill>
                      <a:blip r:embed="rId10"/>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1169338228"/>
      </p:ext>
    </p:extLst>
  </p:cSld>
  <p:clrMap bg1="lt1" tx1="dk1" bg2="lt2" tx2="dk2" accent1="accent1" accent2="accent2" accent3="accent3" accent4="accent4" accent5="accent5" accent6="accent6" hlink="hlink" folHlink="folHlink"/>
  <p:sldLayoutIdLst>
    <p:sldLayoutId id="2147483716" r:id="rId1"/>
    <p:sldLayoutId id="2147483725" r:id="rId2"/>
    <p:sldLayoutId id="2147483717" r:id="rId3"/>
    <p:sldLayoutId id="2147483731" r:id="rId4"/>
    <p:sldLayoutId id="2147483860" r:id="rId5"/>
  </p:sldLayoutIdLst>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E18CE3-10F8-488F-9918-796CD9477771}"/>
              </a:ext>
            </a:extLst>
          </p:cNvPr>
          <p:cNvGraphicFramePr>
            <a:graphicFrameLocks noChangeAspect="1"/>
          </p:cNvGraphicFramePr>
          <p:nvPr userDrawn="1">
            <p:custDataLst>
              <p:tags r:id="rId8"/>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23557" name="think-cell Slide" r:id="rId9" imgW="473" imgH="473" progId="TCLayout.ActiveDocument.1">
                  <p:embed/>
                </p:oleObj>
              </mc:Choice>
              <mc:Fallback>
                <p:oleObj name="think-cell Slide" r:id="rId9" imgW="473" imgH="473" progId="TCLayout.ActiveDocument.1">
                  <p:embed/>
                  <p:pic>
                    <p:nvPicPr>
                      <p:cNvPr id="2" name="Object 1" hidden="1">
                        <a:extLst>
                          <a:ext uri="{FF2B5EF4-FFF2-40B4-BE49-F238E27FC236}">
                            <a16:creationId xmlns:a16="http://schemas.microsoft.com/office/drawing/2014/main" id="{FEE18CE3-10F8-488F-9918-796CD9477771}"/>
                          </a:ext>
                        </a:extLst>
                      </p:cNvPr>
                      <p:cNvPicPr/>
                      <p:nvPr/>
                    </p:nvPicPr>
                    <p:blipFill>
                      <a:blip r:embed="rId10"/>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2870921711"/>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Lst>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8EBF916-B001-459E-86CB-539F78AABD40}"/>
              </a:ext>
            </a:extLst>
          </p:cNvPr>
          <p:cNvGraphicFramePr>
            <a:graphicFrameLocks noChangeAspect="1"/>
          </p:cNvGraphicFramePr>
          <p:nvPr userDrawn="1">
            <p:custDataLst>
              <p:tags r:id="rId5"/>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5605"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68EBF916-B001-459E-86CB-539F78AABD40}"/>
                          </a:ext>
                        </a:extLst>
                      </p:cNvPr>
                      <p:cNvPicPr/>
                      <p:nvPr/>
                    </p:nvPicPr>
                    <p:blipFill>
                      <a:blip r:embed="rId7"/>
                      <a:stretch>
                        <a:fillRect/>
                      </a:stretch>
                    </p:blipFill>
                    <p:spPr>
                      <a:xfrm>
                        <a:off x="1191" y="1588"/>
                        <a:ext cx="1191" cy="1588"/>
                      </a:xfrm>
                      <a:prstGeom prst="rect">
                        <a:avLst/>
                      </a:prstGeom>
                    </p:spPr>
                  </p:pic>
                </p:oleObj>
              </mc:Fallback>
            </mc:AlternateContent>
          </a:graphicData>
        </a:graphic>
      </p:graphicFrame>
      <p:sp>
        <p:nvSpPr>
          <p:cNvPr id="5" name="Rectangle 4"/>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99"/>
          </a:p>
        </p:txBody>
      </p:sp>
      <p:sp>
        <p:nvSpPr>
          <p:cNvPr id="9" name="Title Placeholder 7"/>
          <p:cNvSpPr txBox="1">
            <a:spLocks/>
          </p:cNvSpPr>
          <p:nvPr userDrawn="1"/>
        </p:nvSpPr>
        <p:spPr>
          <a:xfrm>
            <a:off x="359766" y="2"/>
            <a:ext cx="6355829" cy="1034321"/>
          </a:xfrm>
          <a:prstGeom prst="rect">
            <a:avLst/>
          </a:prstGeom>
        </p:spPr>
        <p:txBody>
          <a:bodyPr vert="horz" lIns="68580" tIns="34290" rIns="68580" bIns="34290" rtlCol="0" anchor="ctr">
            <a:normAutofit/>
          </a:bodyPr>
          <a:lst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a:lstStyle>
          <a:p>
            <a:r>
              <a:rPr lang="en-US" sz="1350" b="1" i="0" cap="none" baseline="0">
                <a:solidFill>
                  <a:srgbClr val="FFFFFF"/>
                </a:solidFill>
                <a:latin typeface="Arial" panose="020B0604020202020204" pitchFamily="34" charset="0"/>
                <a:ea typeface="Franklin Gothic Heavy" charset="0"/>
                <a:cs typeface="Arial" panose="020B0604020202020204" pitchFamily="34" charset="0"/>
              </a:rPr>
              <a:t>Click to edit Master optional header</a:t>
            </a:r>
          </a:p>
        </p:txBody>
      </p:sp>
      <p:pic>
        <p:nvPicPr>
          <p:cNvPr id="7" name="Picture 6">
            <a:extLst>
              <a:ext uri="{FF2B5EF4-FFF2-40B4-BE49-F238E27FC236}">
                <a16:creationId xmlns:a16="http://schemas.microsoft.com/office/drawing/2014/main" id="{2B330CB6-969A-2940-A17A-39FFFE92466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09712" y="242785"/>
            <a:ext cx="1148288" cy="548752"/>
          </a:xfrm>
          <a:prstGeom prst="rect">
            <a:avLst/>
          </a:prstGeom>
        </p:spPr>
      </p:pic>
    </p:spTree>
    <p:extLst>
      <p:ext uri="{BB962C8B-B14F-4D97-AF65-F5344CB8AC3E}">
        <p14:creationId xmlns:p14="http://schemas.microsoft.com/office/powerpoint/2010/main" val="2151644920"/>
      </p:ext>
    </p:extLst>
  </p:cSld>
  <p:clrMap bg1="lt1" tx1="dk1" bg2="lt2" tx2="dk2" accent1="accent1" accent2="accent2" accent3="accent3" accent4="accent4" accent5="accent5" accent6="accent6" hlink="hlink" folHlink="folHlink"/>
  <p:sldLayoutIdLst>
    <p:sldLayoutId id="2147484559" r:id="rId1"/>
    <p:sldLayoutId id="2147484560" r:id="rId2"/>
  </p:sldLayoutIdLst>
  <p:hf hdr="0" ftr="0" dt="0"/>
  <p:txStyles>
    <p:titleStyle>
      <a:lvl1pPr algn="l" defTabSz="342900" rtl="0" eaLnBrk="1" latinLnBrk="0" hangingPunct="1">
        <a:lnSpc>
          <a:spcPts val="3000"/>
        </a:lnSpc>
        <a:spcBef>
          <a:spcPct val="0"/>
        </a:spcBef>
        <a:buNone/>
        <a:defRPr sz="3000" kern="1200" cap="all" baseline="0">
          <a:solidFill>
            <a:schemeClr val="tx1"/>
          </a:solidFill>
          <a:latin typeface="ITC Franklin Gothic Heavy"/>
          <a:ea typeface="+mj-ea"/>
          <a:cs typeface="+mj-cs"/>
        </a:defRPr>
      </a:lvl1pPr>
    </p:titleStyle>
    <p:bodyStyle>
      <a:lvl1pPr marL="0" indent="0" algn="l" defTabSz="342900" rtl="0" eaLnBrk="1" latinLnBrk="0" hangingPunct="1">
        <a:spcBef>
          <a:spcPct val="20000"/>
        </a:spcBef>
        <a:buFontTx/>
        <a:buNone/>
        <a:defRPr sz="1800" kern="1200" cap="all">
          <a:solidFill>
            <a:schemeClr val="tx1"/>
          </a:solidFill>
          <a:latin typeface="ITC Franklin Gothic Demi"/>
          <a:ea typeface="+mn-ea"/>
          <a:cs typeface="+mn-cs"/>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6"/>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36827" y="242785"/>
            <a:ext cx="1531051" cy="548752"/>
          </a:xfrm>
          <a:prstGeom prst="rect">
            <a:avLst/>
          </a:prstGeom>
        </p:spPr>
      </p:pic>
    </p:spTree>
    <p:extLst>
      <p:ext uri="{BB962C8B-B14F-4D97-AF65-F5344CB8AC3E}">
        <p14:creationId xmlns:p14="http://schemas.microsoft.com/office/powerpoint/2010/main" val="3410060211"/>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Lst>
  <p:hf hdr="0" dt="0"/>
  <p:txStyles>
    <p:title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200"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200" rtl="0" eaLnBrk="1" latinLnBrk="0" hangingPunct="1">
        <a:spcBef>
          <a:spcPct val="20000"/>
        </a:spcBef>
        <a:buFontTx/>
        <a:buNone/>
        <a:defRPr sz="2000" kern="1200">
          <a:solidFill>
            <a:schemeClr val="bg1"/>
          </a:solidFill>
          <a:latin typeface="ITC Franklin Gothic Book"/>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BDDB4C-3631-480E-9F87-55EFA129B43C}"/>
              </a:ext>
            </a:extLst>
          </p:cNvPr>
          <p:cNvGraphicFramePr>
            <a:graphicFrameLocks noChangeAspect="1"/>
          </p:cNvGraphicFramePr>
          <p:nvPr userDrawn="1">
            <p:custDataLst>
              <p:tags r:id="rId5"/>
            </p:custDataLst>
            <p:extLst>
              <p:ext uri="{D42A27DB-BD31-4B8C-83A1-F6EECF244321}">
                <p14:modId xmlns:p14="http://schemas.microsoft.com/office/powerpoint/2010/main" val="2692908378"/>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00BDDB4C-3631-480E-9F87-55EFA129B43C}"/>
                          </a:ext>
                        </a:extLst>
                      </p:cNvPr>
                      <p:cNvPicPr/>
                      <p:nvPr/>
                    </p:nvPicPr>
                    <p:blipFill>
                      <a:blip r:embed="rId7"/>
                      <a:stretch>
                        <a:fillRect/>
                      </a:stretch>
                    </p:blipFill>
                    <p:spPr>
                      <a:xfrm>
                        <a:off x="1590" y="1588"/>
                        <a:ext cx="1588" cy="1588"/>
                      </a:xfrm>
                      <a:prstGeom prst="rect">
                        <a:avLst/>
                      </a:prstGeom>
                    </p:spPr>
                  </p:pic>
                </p:oleObj>
              </mc:Fallback>
            </mc:AlternateContent>
          </a:graphicData>
        </a:graphic>
      </p:graphicFrame>
      <p:sp>
        <p:nvSpPr>
          <p:cNvPr id="5" name="Rectangle 4"/>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
        <p:nvSpPr>
          <p:cNvPr id="9" name="Title Placeholder 7"/>
          <p:cNvSpPr txBox="1">
            <a:spLocks/>
          </p:cNvSpPr>
          <p:nvPr userDrawn="1"/>
        </p:nvSpPr>
        <p:spPr>
          <a:xfrm>
            <a:off x="359768" y="2"/>
            <a:ext cx="6355829" cy="1034321"/>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a:lstStyle>
          <a:p>
            <a:r>
              <a:rPr lang="en-US" sz="1800" b="1" i="0" cap="none" baseline="0">
                <a:solidFill>
                  <a:srgbClr val="FFFFFF"/>
                </a:solidFill>
                <a:latin typeface="Arial" panose="020B0604020202020204" pitchFamily="34" charset="0"/>
                <a:ea typeface="Franklin Gothic Heavy" charset="0"/>
                <a:cs typeface="Arial" panose="020B0604020202020204" pitchFamily="34" charset="0"/>
              </a:rPr>
              <a:t>Click to edit Master optional header</a:t>
            </a:r>
          </a:p>
        </p:txBody>
      </p:sp>
    </p:spTree>
    <p:extLst>
      <p:ext uri="{BB962C8B-B14F-4D97-AF65-F5344CB8AC3E}">
        <p14:creationId xmlns:p14="http://schemas.microsoft.com/office/powerpoint/2010/main" val="2622582830"/>
      </p:ext>
    </p:extLst>
  </p:cSld>
  <p:clrMap bg1="lt1" tx1="dk1" bg2="lt2" tx2="dk2" accent1="accent1" accent2="accent2" accent3="accent3" accent4="accent4" accent5="accent5" accent6="accent6" hlink="hlink" folHlink="folHlink"/>
  <p:sldLayoutIdLst>
    <p:sldLayoutId id="2147483683" r:id="rId1"/>
    <p:sldLayoutId id="2147483712" r:id="rId2"/>
  </p:sldLayoutIdLst>
  <p:txStyles>
    <p:titleStyle>
      <a:lvl1pPr algn="l"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59A400-B16C-47D9-B098-EEF346F32192}"/>
              </a:ext>
            </a:extLst>
          </p:cNvPr>
          <p:cNvGraphicFramePr>
            <a:graphicFrameLocks noChangeAspect="1"/>
          </p:cNvGraphicFramePr>
          <p:nvPr userDrawn="1">
            <p:custDataLst>
              <p:tags r:id="rId5"/>
            </p:custDataLst>
            <p:extLst>
              <p:ext uri="{D42A27DB-BD31-4B8C-83A1-F6EECF244321}">
                <p14:modId xmlns:p14="http://schemas.microsoft.com/office/powerpoint/2010/main" val="1797658796"/>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C259A400-B16C-47D9-B098-EEF346F32192}"/>
                          </a:ext>
                        </a:extLst>
                      </p:cNvPr>
                      <p:cNvPicPr/>
                      <p:nvPr/>
                    </p:nvPicPr>
                    <p:blipFill>
                      <a:blip r:embed="rId7"/>
                      <a:stretch>
                        <a:fillRect/>
                      </a:stretch>
                    </p:blipFill>
                    <p:spPr>
                      <a:xfrm>
                        <a:off x="1590" y="1588"/>
                        <a:ext cx="1588" cy="1588"/>
                      </a:xfrm>
                      <a:prstGeom prst="rect">
                        <a:avLst/>
                      </a:prstGeom>
                    </p:spPr>
                  </p:pic>
                </p:oleObj>
              </mc:Fallback>
            </mc:AlternateContent>
          </a:graphicData>
        </a:graphic>
      </p:graphicFrame>
      <p:sp>
        <p:nvSpPr>
          <p:cNvPr id="7" name="Rectangle 6"/>
          <p:cNvSpPr/>
          <p:nvPr userDrawn="1"/>
        </p:nvSpPr>
        <p:spPr>
          <a:xfrm>
            <a:off x="0" y="1034321"/>
            <a:ext cx="9144000" cy="5823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sp>
        <p:nvSpPr>
          <p:cNvPr id="5" name="Rectangle 4"/>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
        <p:nvSpPr>
          <p:cNvPr id="9" name="Title Placeholder 7"/>
          <p:cNvSpPr txBox="1">
            <a:spLocks/>
          </p:cNvSpPr>
          <p:nvPr userDrawn="1"/>
        </p:nvSpPr>
        <p:spPr>
          <a:xfrm>
            <a:off x="359768" y="2"/>
            <a:ext cx="6355829" cy="1034321"/>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a:lstStyle>
          <a:p>
            <a:r>
              <a:rPr lang="en-US" sz="1800" b="1" i="0" cap="none" baseline="0">
                <a:solidFill>
                  <a:srgbClr val="FFFFFF"/>
                </a:solidFill>
                <a:latin typeface="Arial" panose="020B0604020202020204" pitchFamily="34" charset="0"/>
                <a:ea typeface="Franklin Gothic Heavy" charset="0"/>
                <a:cs typeface="Arial" panose="020B0604020202020204" pitchFamily="34" charset="0"/>
              </a:rPr>
              <a:t>Bridge Plan</a:t>
            </a:r>
          </a:p>
        </p:txBody>
      </p:sp>
    </p:spTree>
    <p:extLst>
      <p:ext uri="{BB962C8B-B14F-4D97-AF65-F5344CB8AC3E}">
        <p14:creationId xmlns:p14="http://schemas.microsoft.com/office/powerpoint/2010/main" val="1261314161"/>
      </p:ext>
    </p:extLst>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l"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240401-2DB7-4922-88A0-7B90EB5285B0}"/>
              </a:ext>
            </a:extLst>
          </p:cNvPr>
          <p:cNvGraphicFramePr>
            <a:graphicFrameLocks noChangeAspect="1"/>
          </p:cNvGraphicFramePr>
          <p:nvPr userDrawn="1">
            <p:custDataLst>
              <p:tags r:id="rId5"/>
            </p:custDataLst>
            <p:extLst>
              <p:ext uri="{D42A27DB-BD31-4B8C-83A1-F6EECF244321}">
                <p14:modId xmlns:p14="http://schemas.microsoft.com/office/powerpoint/2010/main" val="1622833090"/>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7" imgW="473" imgH="473" progId="TCLayout.ActiveDocument.1">
                  <p:embed/>
                </p:oleObj>
              </mc:Choice>
              <mc:Fallback>
                <p:oleObj name="think-cell Slide" r:id="rId7" imgW="473" imgH="473" progId="TCLayout.ActiveDocument.1">
                  <p:embed/>
                  <p:pic>
                    <p:nvPicPr>
                      <p:cNvPr id="5" name="Object 4" hidden="1">
                        <a:extLst>
                          <a:ext uri="{FF2B5EF4-FFF2-40B4-BE49-F238E27FC236}">
                            <a16:creationId xmlns:a16="http://schemas.microsoft.com/office/drawing/2014/main" id="{60240401-2DB7-4922-88A0-7B90EB5285B0}"/>
                          </a:ext>
                        </a:extLst>
                      </p:cNvPr>
                      <p:cNvPicPr/>
                      <p:nvPr/>
                    </p:nvPicPr>
                    <p:blipFill>
                      <a:blip r:embed="rId8"/>
                      <a:stretch>
                        <a:fillRect/>
                      </a:stretch>
                    </p:blipFill>
                    <p:spPr>
                      <a:xfrm>
                        <a:off x="1590"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BCD1801-EE33-47C2-8696-49D176A4AEEA}"/>
              </a:ext>
            </a:extLst>
          </p:cNvPr>
          <p:cNvSpPr/>
          <p:nvPr userDrawn="1">
            <p:custDataLst>
              <p:tags r:id="rId6"/>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Arial" panose="020B0604020202020204" pitchFamily="34" charset="0"/>
              <a:cs typeface="Arial" panose="020B0604020202020204" pitchFamily="34" charset="0"/>
              <a:sym typeface="Arial" panose="020B0604020202020204" pitchFamily="34" charset="0"/>
            </a:endParaRPr>
          </a:p>
        </p:txBody>
      </p:sp>
      <p:sp>
        <p:nvSpPr>
          <p:cNvPr id="3" name="Text Placeholder 2"/>
          <p:cNvSpPr>
            <a:spLocks noGrp="1"/>
          </p:cNvSpPr>
          <p:nvPr>
            <p:ph type="body" idx="1"/>
          </p:nvPr>
        </p:nvSpPr>
        <p:spPr>
          <a:xfrm>
            <a:off x="713106" y="2843804"/>
            <a:ext cx="8229600" cy="482731"/>
          </a:xfrm>
          <a:prstGeom prst="rect">
            <a:avLst/>
          </a:prstGeom>
        </p:spPr>
        <p:txBody>
          <a:bodyPr vert="horz" lIns="91440" tIns="45720" rIns="91440" bIns="45720" rtlCol="0" anchor="ctr" anchorCtr="0">
            <a:normAutofit/>
          </a:bodyPr>
          <a:lstStyle/>
          <a:p>
            <a:pPr lvl="0"/>
            <a:r>
              <a:rPr lang="en-US"/>
              <a:t>Click to edit Master text styles</a:t>
            </a:r>
          </a:p>
        </p:txBody>
      </p:sp>
      <p:sp>
        <p:nvSpPr>
          <p:cNvPr id="2" name="Title Placeholder 1"/>
          <p:cNvSpPr>
            <a:spLocks noGrp="1"/>
          </p:cNvSpPr>
          <p:nvPr>
            <p:ph type="title"/>
          </p:nvPr>
        </p:nvSpPr>
        <p:spPr>
          <a:xfrm>
            <a:off x="713106" y="1700796"/>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6" name="Rectangle 5"/>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
        <p:nvSpPr>
          <p:cNvPr id="10" name="Title Placeholder 7"/>
          <p:cNvSpPr txBox="1">
            <a:spLocks/>
          </p:cNvSpPr>
          <p:nvPr userDrawn="1"/>
        </p:nvSpPr>
        <p:spPr>
          <a:xfrm>
            <a:off x="359768" y="2"/>
            <a:ext cx="6355829" cy="1034321"/>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a:lstStyle>
          <a:p>
            <a:r>
              <a:rPr lang="en-US" sz="1800" b="1" i="0" cap="none" baseline="0">
                <a:solidFill>
                  <a:srgbClr val="FFFFFF"/>
                </a:solidFill>
                <a:latin typeface="Arial" panose="020B0604020202020204" pitchFamily="34" charset="0"/>
                <a:ea typeface="Franklin Gothic Heavy" charset="0"/>
                <a:cs typeface="Arial" panose="020B0604020202020204" pitchFamily="34" charset="0"/>
              </a:rPr>
              <a:t>Click to edit Master optional header</a:t>
            </a:r>
          </a:p>
        </p:txBody>
      </p:sp>
    </p:spTree>
    <p:extLst>
      <p:ext uri="{BB962C8B-B14F-4D97-AF65-F5344CB8AC3E}">
        <p14:creationId xmlns:p14="http://schemas.microsoft.com/office/powerpoint/2010/main" val="903380566"/>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457189" rtl="0" eaLnBrk="1" latinLnBrk="0" hangingPunct="1">
        <a:lnSpc>
          <a:spcPts val="4000"/>
        </a:lnSpc>
        <a:spcBef>
          <a:spcPct val="0"/>
        </a:spcBef>
        <a:buNone/>
        <a:defRPr sz="4000" b="1" i="0" kern="120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457189" rtl="0" eaLnBrk="1" latinLnBrk="0" hangingPunct="1">
        <a:spcBef>
          <a:spcPct val="20000"/>
        </a:spcBef>
        <a:buFontTx/>
        <a:buNone/>
        <a:defRPr sz="2400" b="1" i="0" kern="1200" cap="none" baseline="0">
          <a:solidFill>
            <a:srgbClr val="232D4B"/>
          </a:solidFill>
          <a:latin typeface="Arial" panose="020B0604020202020204" pitchFamily="34" charset="0"/>
          <a:ea typeface="Arial" panose="020B0604020202020204" pitchFamily="34" charset="0"/>
          <a:cs typeface="Arial" panose="020B0604020202020204" pitchFamily="34" charset="0"/>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CEBE448-75EA-45C0-8A40-A93EB5614417}"/>
              </a:ext>
            </a:extLst>
          </p:cNvPr>
          <p:cNvGraphicFramePr>
            <a:graphicFrameLocks noChangeAspect="1"/>
          </p:cNvGraphicFramePr>
          <p:nvPr userDrawn="1">
            <p:custDataLst>
              <p:tags r:id="rId5"/>
            </p:custDataLst>
            <p:extLst>
              <p:ext uri="{D42A27DB-BD31-4B8C-83A1-F6EECF244321}">
                <p14:modId xmlns:p14="http://schemas.microsoft.com/office/powerpoint/2010/main" val="3492326761"/>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7" imgW="473" imgH="473" progId="TCLayout.ActiveDocument.1">
                  <p:embed/>
                </p:oleObj>
              </mc:Choice>
              <mc:Fallback>
                <p:oleObj name="think-cell Slide" r:id="rId7" imgW="473" imgH="473" progId="TCLayout.ActiveDocument.1">
                  <p:embed/>
                  <p:pic>
                    <p:nvPicPr>
                      <p:cNvPr id="5" name="Object 4" hidden="1">
                        <a:extLst>
                          <a:ext uri="{FF2B5EF4-FFF2-40B4-BE49-F238E27FC236}">
                            <a16:creationId xmlns:a16="http://schemas.microsoft.com/office/drawing/2014/main" id="{ECEBE448-75EA-45C0-8A40-A93EB5614417}"/>
                          </a:ext>
                        </a:extLst>
                      </p:cNvPr>
                      <p:cNvPicPr/>
                      <p:nvPr/>
                    </p:nvPicPr>
                    <p:blipFill>
                      <a:blip r:embed="rId8"/>
                      <a:stretch>
                        <a:fillRect/>
                      </a:stretch>
                    </p:blipFill>
                    <p:spPr>
                      <a:xfrm>
                        <a:off x="1590"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3B259AF-6141-49F1-A8B1-581C93808911}"/>
              </a:ext>
            </a:extLst>
          </p:cNvPr>
          <p:cNvSpPr/>
          <p:nvPr userDrawn="1">
            <p:custDataLst>
              <p:tags r:id="rId6"/>
            </p:custDataLst>
          </p:nvPr>
        </p:nvSpPr>
        <p:spPr>
          <a:xfrm>
            <a:off x="1"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a:latin typeface="Arial" panose="020B0604020202020204" pitchFamily="34" charset="0"/>
              <a:cs typeface="Arial" panose="020B0604020202020204" pitchFamily="34" charset="0"/>
              <a:sym typeface="Arial" panose="020B0604020202020204" pitchFamily="34" charset="0"/>
            </a:endParaRPr>
          </a:p>
        </p:txBody>
      </p:sp>
      <p:sp>
        <p:nvSpPr>
          <p:cNvPr id="9" name="Rectangle 8"/>
          <p:cNvSpPr/>
          <p:nvPr userDrawn="1"/>
        </p:nvSpPr>
        <p:spPr>
          <a:xfrm>
            <a:off x="0" y="1034321"/>
            <a:ext cx="9144000" cy="582368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sp>
        <p:nvSpPr>
          <p:cNvPr id="3" name="Text Placeholder 2"/>
          <p:cNvSpPr>
            <a:spLocks noGrp="1"/>
          </p:cNvSpPr>
          <p:nvPr>
            <p:ph type="body" idx="1"/>
          </p:nvPr>
        </p:nvSpPr>
        <p:spPr>
          <a:xfrm>
            <a:off x="713106" y="2843804"/>
            <a:ext cx="8229600" cy="482731"/>
          </a:xfrm>
          <a:prstGeom prst="rect">
            <a:avLst/>
          </a:prstGeom>
        </p:spPr>
        <p:txBody>
          <a:bodyPr vert="horz" lIns="91440" tIns="45720" rIns="91440" bIns="45720" rtlCol="0" anchor="ctr" anchorCtr="0">
            <a:normAutofit/>
          </a:bodyPr>
          <a:lstStyle/>
          <a:p>
            <a:pPr lvl="0"/>
            <a:r>
              <a:rPr lang="en-US"/>
              <a:t>Click to edit Master text styles</a:t>
            </a:r>
          </a:p>
        </p:txBody>
      </p:sp>
      <p:sp>
        <p:nvSpPr>
          <p:cNvPr id="2" name="Title Placeholder 1"/>
          <p:cNvSpPr>
            <a:spLocks noGrp="1"/>
          </p:cNvSpPr>
          <p:nvPr>
            <p:ph type="title"/>
          </p:nvPr>
        </p:nvSpPr>
        <p:spPr>
          <a:xfrm>
            <a:off x="713106" y="1700796"/>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6" name="Rectangle 5"/>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
        <p:nvSpPr>
          <p:cNvPr id="10" name="Title Placeholder 7"/>
          <p:cNvSpPr txBox="1">
            <a:spLocks/>
          </p:cNvSpPr>
          <p:nvPr userDrawn="1"/>
        </p:nvSpPr>
        <p:spPr>
          <a:xfrm>
            <a:off x="359768" y="2"/>
            <a:ext cx="6355829" cy="1034321"/>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a:lstStyle>
          <a:p>
            <a:r>
              <a:rPr lang="en-US" sz="1800" b="1" i="0" cap="none" baseline="0">
                <a:solidFill>
                  <a:srgbClr val="FFFFFF"/>
                </a:solidFill>
                <a:latin typeface="Arial" panose="020B0604020202020204" pitchFamily="34" charset="0"/>
                <a:ea typeface="Franklin Gothic Heavy" charset="0"/>
                <a:cs typeface="Arial" panose="020B0604020202020204" pitchFamily="34" charset="0"/>
              </a:rPr>
              <a:t>Click to edit Master optional header</a:t>
            </a:r>
          </a:p>
        </p:txBody>
      </p:sp>
    </p:spTree>
    <p:extLst>
      <p:ext uri="{BB962C8B-B14F-4D97-AF65-F5344CB8AC3E}">
        <p14:creationId xmlns:p14="http://schemas.microsoft.com/office/powerpoint/2010/main" val="139195663"/>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457189" rtl="0" eaLnBrk="1" latinLnBrk="0" hangingPunct="1">
        <a:lnSpc>
          <a:spcPts val="4000"/>
        </a:lnSpc>
        <a:spcBef>
          <a:spcPct val="0"/>
        </a:spcBef>
        <a:buNone/>
        <a:defRPr sz="4000" b="1" i="0" kern="120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457189" rtl="0" eaLnBrk="1" latinLnBrk="0" hangingPunct="1">
        <a:spcBef>
          <a:spcPct val="20000"/>
        </a:spcBef>
        <a:buFontTx/>
        <a:buNone/>
        <a:defRPr sz="2400" b="1" i="0" kern="1200" cap="none" baseline="0">
          <a:solidFill>
            <a:srgbClr val="FFFFFF"/>
          </a:solidFill>
          <a:latin typeface="Arial" panose="020B0604020202020204" pitchFamily="34" charset="0"/>
          <a:ea typeface="Arial" panose="020B0604020202020204" pitchFamily="34" charset="0"/>
          <a:cs typeface="Arial" panose="020B0604020202020204" pitchFamily="34" charset="0"/>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387094F-6D10-43C3-A63F-28E51C1E2672}"/>
              </a:ext>
            </a:extLst>
          </p:cNvPr>
          <p:cNvGraphicFramePr>
            <a:graphicFrameLocks noChangeAspect="1"/>
          </p:cNvGraphicFramePr>
          <p:nvPr userDrawn="1">
            <p:custDataLst>
              <p:tags r:id="rId5"/>
            </p:custDataLst>
            <p:extLst>
              <p:ext uri="{D42A27DB-BD31-4B8C-83A1-F6EECF244321}">
                <p14:modId xmlns:p14="http://schemas.microsoft.com/office/powerpoint/2010/main" val="3443730602"/>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8387094F-6D10-43C3-A63F-28E51C1E2672}"/>
                          </a:ext>
                        </a:extLst>
                      </p:cNvPr>
                      <p:cNvPicPr/>
                      <p:nvPr/>
                    </p:nvPicPr>
                    <p:blipFill>
                      <a:blip r:embed="rId7"/>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3610462445"/>
      </p:ext>
    </p:extLst>
  </p:cSld>
  <p:clrMap bg1="lt1" tx1="dk1" bg2="lt2" tx2="dk2" accent1="accent1" accent2="accent2" accent3="accent3" accent4="accent4" accent5="accent5" accent6="accent6" hlink="hlink" folHlink="folHlink"/>
  <p:sldLayoutIdLst>
    <p:sldLayoutId id="2147483948" r:id="rId1"/>
    <p:sldLayoutId id="2147483949" r:id="rId2"/>
  </p:sldLayoutIdLst>
  <p:hf hdr="0" ftr="0" dt="0"/>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E18CE3-10F8-488F-9918-796CD9477771}"/>
              </a:ext>
            </a:extLst>
          </p:cNvPr>
          <p:cNvGraphicFramePr>
            <a:graphicFrameLocks noChangeAspect="1"/>
          </p:cNvGraphicFramePr>
          <p:nvPr userDrawn="1">
            <p:custDataLst>
              <p:tags r:id="rId8"/>
            </p:custDataLst>
            <p:extLst>
              <p:ext uri="{D42A27DB-BD31-4B8C-83A1-F6EECF244321}">
                <p14:modId xmlns:p14="http://schemas.microsoft.com/office/powerpoint/2010/main" val="1010656768"/>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9" imgW="473" imgH="473" progId="TCLayout.ActiveDocument.1">
                  <p:embed/>
                </p:oleObj>
              </mc:Choice>
              <mc:Fallback>
                <p:oleObj name="think-cell Slide" r:id="rId9" imgW="473" imgH="473" progId="TCLayout.ActiveDocument.1">
                  <p:embed/>
                  <p:pic>
                    <p:nvPicPr>
                      <p:cNvPr id="2" name="Object 1" hidden="1">
                        <a:extLst>
                          <a:ext uri="{FF2B5EF4-FFF2-40B4-BE49-F238E27FC236}">
                            <a16:creationId xmlns:a16="http://schemas.microsoft.com/office/drawing/2014/main" id="{FEE18CE3-10F8-488F-9918-796CD9477771}"/>
                          </a:ext>
                        </a:extLst>
                      </p:cNvPr>
                      <p:cNvPicPr/>
                      <p:nvPr/>
                    </p:nvPicPr>
                    <p:blipFill>
                      <a:blip r:embed="rId10"/>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55247240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E18CE3-10F8-488F-9918-796CD9477771}"/>
              </a:ext>
            </a:extLst>
          </p:cNvPr>
          <p:cNvGraphicFramePr>
            <a:graphicFrameLocks noChangeAspect="1"/>
          </p:cNvGraphicFramePr>
          <p:nvPr userDrawn="1">
            <p:custDataLst>
              <p:tags r:id="rId8"/>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9" imgW="473" imgH="473" progId="TCLayout.ActiveDocument.1">
                  <p:embed/>
                </p:oleObj>
              </mc:Choice>
              <mc:Fallback>
                <p:oleObj name="think-cell Slide" r:id="rId9" imgW="473" imgH="473" progId="TCLayout.ActiveDocument.1">
                  <p:embed/>
                  <p:pic>
                    <p:nvPicPr>
                      <p:cNvPr id="0" name=""/>
                      <p:cNvPicPr/>
                      <p:nvPr/>
                    </p:nvPicPr>
                    <p:blipFill>
                      <a:blip r:embed="rId10"/>
                      <a:stretch>
                        <a:fillRect/>
                      </a:stretch>
                    </p:blipFill>
                    <p:spPr>
                      <a:xfrm>
                        <a:off x="1590" y="1588"/>
                        <a:ext cx="1588" cy="1588"/>
                      </a:xfrm>
                      <a:prstGeom prst="rect">
                        <a:avLst/>
                      </a:prstGeom>
                    </p:spPr>
                  </p:pic>
                </p:oleObj>
              </mc:Fallback>
            </mc:AlternateContent>
          </a:graphicData>
        </a:graphic>
      </p:graphicFrame>
      <p:sp>
        <p:nvSpPr>
          <p:cNvPr id="4" name="Rectangle 3"/>
          <p:cNvSpPr/>
          <p:nvPr userDrawn="1"/>
        </p:nvSpPr>
        <p:spPr>
          <a:xfrm>
            <a:off x="0" y="1"/>
            <a:ext cx="9144000" cy="103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65">
              <a:solidFill>
                <a:srgbClr val="262F3E"/>
              </a:solidFill>
            </a:endParaRPr>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36831" y="242785"/>
            <a:ext cx="1531051" cy="548752"/>
          </a:xfrm>
          <a:prstGeom prst="rect">
            <a:avLst/>
          </a:prstGeom>
        </p:spPr>
      </p:pic>
    </p:spTree>
    <p:extLst>
      <p:ext uri="{BB962C8B-B14F-4D97-AF65-F5344CB8AC3E}">
        <p14:creationId xmlns:p14="http://schemas.microsoft.com/office/powerpoint/2010/main" val="1526022796"/>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Lst>
  <p:txStyles>
    <p:titleStyle>
      <a:lvl1pPr algn="ctr" defTabSz="457189" rtl="0" eaLnBrk="1" latinLnBrk="0" hangingPunct="1">
        <a:lnSpc>
          <a:spcPts val="4000"/>
        </a:lnSpc>
        <a:spcBef>
          <a:spcPct val="0"/>
        </a:spcBef>
        <a:buNone/>
        <a:defRPr sz="4000" kern="1200" cap="all" baseline="0">
          <a:solidFill>
            <a:schemeClr val="tx1"/>
          </a:solidFill>
          <a:latin typeface="ITC Franklin Gothic Heavy"/>
          <a:ea typeface="+mj-ea"/>
          <a:cs typeface="+mj-cs"/>
        </a:defRPr>
      </a:lvl1pPr>
    </p:titleStyle>
    <p:body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oleObject" Target="../embeddings/oleObject27.bin"/><Relationship Id="rId5" Type="http://schemas.openxmlformats.org/officeDocument/2006/relationships/notesSlide" Target="../notesSlides/notesSlide2.xml"/><Relationship Id="rId4" Type="http://schemas.openxmlformats.org/officeDocument/2006/relationships/slideLayout" Target="../slideLayouts/slideLayout9.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29.vml"/><Relationship Id="rId6" Type="http://schemas.openxmlformats.org/officeDocument/2006/relationships/oleObject" Target="../embeddings/oleObject27.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hyperlink" Target="mailto:SPARKUVAHEALTH@uvahealth.org" TargetMode="External"/><Relationship Id="rId3" Type="http://schemas.openxmlformats.org/officeDocument/2006/relationships/slideLayout" Target="../slideLayouts/slideLayout3.xml"/><Relationship Id="rId7" Type="http://schemas.openxmlformats.org/officeDocument/2006/relationships/hyperlink" Target="https://innovation.uvahs.org/" TargetMode="External"/><Relationship Id="rId2" Type="http://schemas.openxmlformats.org/officeDocument/2006/relationships/tags" Target="../tags/tag39.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6.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436F55-EE94-41B3-A037-C7F654C3996C}"/>
              </a:ext>
            </a:extLst>
          </p:cNvPr>
          <p:cNvGraphicFramePr>
            <a:graphicFrameLocks noChangeAspect="1"/>
          </p:cNvGraphicFramePr>
          <p:nvPr>
            <p:custDataLst>
              <p:tags r:id="rId2"/>
            </p:custDataLst>
            <p:extLst>
              <p:ext uri="{D42A27DB-BD31-4B8C-83A1-F6EECF244321}">
                <p14:modId xmlns:p14="http://schemas.microsoft.com/office/powerpoint/2010/main" val="2049847318"/>
              </p:ext>
            </p:extLst>
          </p:nvPr>
        </p:nvGraphicFramePr>
        <p:xfrm>
          <a:off x="1594" y="1594"/>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19436F55-EE94-41B3-A037-C7F654C3996C}"/>
                          </a:ext>
                        </a:extLst>
                      </p:cNvPr>
                      <p:cNvPicPr/>
                      <p:nvPr/>
                    </p:nvPicPr>
                    <p:blipFill>
                      <a:blip r:embed="rId6"/>
                      <a:stretch>
                        <a:fillRect/>
                      </a:stretch>
                    </p:blipFill>
                    <p:spPr>
                      <a:xfrm>
                        <a:off x="1594" y="1594"/>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DE43F6B-690C-4D43-BEFC-5AE2DC9A7E0E}"/>
              </a:ext>
            </a:extLst>
          </p:cNvPr>
          <p:cNvSpPr/>
          <p:nvPr>
            <p:custDataLst>
              <p:tags r:id="rId3"/>
            </p:custDataLst>
          </p:nvPr>
        </p:nvSpPr>
        <p:spPr>
          <a:xfrm>
            <a:off x="7" y="7"/>
            <a:ext cx="158751" cy="158751"/>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800" b="1">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0" y="2106153"/>
            <a:ext cx="9127098" cy="2412581"/>
          </a:xfrm>
        </p:spPr>
        <p:txBody>
          <a:bodyPr/>
          <a:lstStyle/>
          <a:p>
            <a:r>
              <a:rPr lang="en-US" dirty="0">
                <a:latin typeface="Calibri" panose="020F0502020204030204" pitchFamily="34" charset="0"/>
                <a:cs typeface="Calibri" panose="020F0502020204030204" pitchFamily="34" charset="0"/>
              </a:rPr>
              <a:t>Spark Innovation Competition: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Removing the "No" From Innovation</a:t>
            </a:r>
            <a:r>
              <a:rPr lang="en-US" dirty="0">
                <a:solidFill>
                  <a:schemeClr val="accent1"/>
                </a:solidFill>
                <a:latin typeface="Calibri" panose="020F0502020204030204" pitchFamily="34" charset="0"/>
                <a:cs typeface="Calibri" panose="020F0502020204030204" pitchFamily="34" charset="0"/>
              </a:rPr>
              <a:t/>
            </a:r>
            <a:br>
              <a:rPr lang="en-US" dirty="0">
                <a:solidFill>
                  <a:schemeClr val="accent1"/>
                </a:solidFill>
                <a:latin typeface="Calibri" panose="020F0502020204030204" pitchFamily="34" charset="0"/>
                <a:cs typeface="Calibri" panose="020F0502020204030204" pitchFamily="34" charset="0"/>
              </a:rPr>
            </a:br>
            <a:r>
              <a:rPr lang="en-US" sz="2800" dirty="0">
                <a:solidFill>
                  <a:schemeClr val="accent1"/>
                </a:solidFill>
                <a:latin typeface="Calibri" panose="020F0502020204030204" pitchFamily="34" charset="0"/>
                <a:cs typeface="Calibri" panose="020F0502020204030204" pitchFamily="34" charset="0"/>
              </a:rPr>
              <a:t>RESEARCH ENVIRONMENT</a:t>
            </a:r>
            <a:br>
              <a:rPr lang="en-US" sz="2800" dirty="0">
                <a:solidFill>
                  <a:schemeClr val="accent1"/>
                </a:solidFill>
                <a:latin typeface="Calibri" panose="020F0502020204030204" pitchFamily="34" charset="0"/>
                <a:cs typeface="Calibri" panose="020F0502020204030204" pitchFamily="34" charset="0"/>
              </a:rPr>
            </a:br>
            <a:endParaRPr lang="en-US" sz="2800" dirty="0">
              <a:solidFill>
                <a:srgbClr val="FF0000"/>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sz="quarter" idx="11"/>
          </p:nvPr>
        </p:nvSpPr>
        <p:spPr>
          <a:xfrm>
            <a:off x="-80679" y="5515360"/>
            <a:ext cx="9143999" cy="584825"/>
          </a:xfrm>
        </p:spPr>
        <p:txBody>
          <a:bodyPr/>
          <a:lstStyle/>
          <a:p>
            <a:r>
              <a:rPr lang="en-US" sz="2000" dirty="0"/>
              <a:t>2023-2024</a:t>
            </a:r>
          </a:p>
        </p:txBody>
      </p:sp>
    </p:spTree>
    <p:extLst>
      <p:ext uri="{BB962C8B-B14F-4D97-AF65-F5344CB8AC3E}">
        <p14:creationId xmlns:p14="http://schemas.microsoft.com/office/powerpoint/2010/main" val="1238328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685D79-37E2-4127-B06E-0E3EBFACC3D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DAF9BAB-0A11-4A5A-B1B2-160F72B7F9CA}"/>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262F3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133330" y="176979"/>
            <a:ext cx="6858000" cy="946355"/>
          </a:xfrm>
        </p:spPr>
        <p:txBody>
          <a:bodyPr/>
          <a:lstStyle/>
          <a:p>
            <a:pPr algn="l"/>
            <a:r>
              <a:rPr lang="en-US" sz="3200" dirty="0">
                <a:solidFill>
                  <a:srgbClr val="FFFFFF"/>
                </a:solidFill>
                <a:latin typeface="Calibri" panose="020F0502020204030204" pitchFamily="34" charset="0"/>
                <a:cs typeface="Calibri" panose="020F0502020204030204" pitchFamily="34" charset="0"/>
              </a:rPr>
              <a:t>SPARK COMPETITION PURPOSE</a:t>
            </a:r>
          </a:p>
        </p:txBody>
      </p:sp>
      <p:sp>
        <p:nvSpPr>
          <p:cNvPr id="10" name="Rectangle 9"/>
          <p:cNvSpPr/>
          <p:nvPr/>
        </p:nvSpPr>
        <p:spPr>
          <a:xfrm>
            <a:off x="-105878" y="3812900"/>
            <a:ext cx="9064978" cy="2677656"/>
          </a:xfrm>
          <a:prstGeom prst="rect">
            <a:avLst/>
          </a:prstGeom>
        </p:spPr>
        <p:txBody>
          <a:bodyPr wrap="square">
            <a:spAutoFit/>
          </a:bodyPr>
          <a:lstStyle/>
          <a:p>
            <a:pPr lvl="1"/>
            <a:r>
              <a:rPr lang="en-US" sz="2400" b="1" dirty="0" smtClean="0">
                <a:solidFill>
                  <a:srgbClr val="232D48"/>
                </a:solidFill>
                <a:latin typeface="Calibri" panose="020F0502020204030204" pitchFamily="34" charset="0"/>
                <a:ea typeface="Verdana" panose="020B0604030504040204" pitchFamily="34" charset="0"/>
                <a:cs typeface="Calibri" panose="020F0502020204030204" pitchFamily="34" charset="0"/>
              </a:rPr>
              <a:t>Goal </a:t>
            </a:r>
            <a:r>
              <a:rPr lang="en-US" sz="2400" b="1" dirty="0">
                <a:solidFill>
                  <a:srgbClr val="232D48"/>
                </a:solidFill>
                <a:latin typeface="Calibri" panose="020F0502020204030204" pitchFamily="34" charset="0"/>
                <a:ea typeface="Verdana" panose="020B0604030504040204" pitchFamily="34" charset="0"/>
                <a:cs typeface="Calibri" panose="020F0502020204030204" pitchFamily="34" charset="0"/>
              </a:rPr>
              <a:t>| </a:t>
            </a:r>
            <a:r>
              <a:rPr lang="en-US" sz="2400" dirty="0">
                <a:solidFill>
                  <a:srgbClr val="232D48"/>
                </a:solidFill>
                <a:latin typeface="Calibri" panose="020F0502020204030204" pitchFamily="34" charset="0"/>
                <a:ea typeface="Verdana" panose="020B0604030504040204" pitchFamily="34" charset="0"/>
                <a:cs typeface="Calibri" panose="020F0502020204030204" pitchFamily="34" charset="0"/>
              </a:rPr>
              <a:t>create new pathways for great ideas to be implemented that will make the culture of work at UVA Health both enjoyable and fulfilling.</a:t>
            </a:r>
          </a:p>
          <a:p>
            <a:pPr lvl="1"/>
            <a:endParaRPr lang="en-US" sz="2400" dirty="0">
              <a:solidFill>
                <a:srgbClr val="232D48"/>
              </a:solidFill>
              <a:latin typeface="Calibri" panose="020F0502020204030204" pitchFamily="34" charset="0"/>
              <a:ea typeface="Verdana" panose="020B0604030504040204" pitchFamily="34" charset="0"/>
              <a:cs typeface="Calibri" panose="020F0502020204030204" pitchFamily="34" charset="0"/>
            </a:endParaRPr>
          </a:p>
          <a:p>
            <a:pPr lvl="1"/>
            <a:r>
              <a:rPr lang="en-US" sz="2400" b="1" dirty="0">
                <a:solidFill>
                  <a:srgbClr val="232D48"/>
                </a:solidFill>
                <a:latin typeface="Calibri" panose="020F0502020204030204" pitchFamily="34" charset="0"/>
                <a:ea typeface="Verdana" panose="020B0604030504040204" pitchFamily="34" charset="0"/>
                <a:cs typeface="Calibri" panose="020F0502020204030204" pitchFamily="34" charset="0"/>
              </a:rPr>
              <a:t>Transcends traditional hierarchy </a:t>
            </a:r>
            <a:r>
              <a:rPr lang="en-US" sz="2400" dirty="0">
                <a:solidFill>
                  <a:srgbClr val="232D48"/>
                </a:solidFill>
                <a:latin typeface="Calibri" panose="020F0502020204030204" pitchFamily="34" charset="0"/>
                <a:ea typeface="Verdana" panose="020B0604030504040204" pitchFamily="34" charset="0"/>
                <a:cs typeface="Calibri" panose="020F0502020204030204" pitchFamily="34" charset="0"/>
              </a:rPr>
              <a:t>|  governed </a:t>
            </a:r>
            <a:r>
              <a:rPr 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by diverse project team made up of front-line team members and leaders from 9 departments and 7 entities across the university</a:t>
            </a:r>
            <a:endParaRPr lang="en-US" sz="240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pic>
        <p:nvPicPr>
          <p:cNvPr id="12" name="Picture 2" descr="section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3755" y="1123334"/>
            <a:ext cx="2083849" cy="24554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94109" y="1458706"/>
            <a:ext cx="6012459" cy="2246769"/>
          </a:xfrm>
          <a:prstGeom prst="rect">
            <a:avLst/>
          </a:prstGeom>
        </p:spPr>
        <p:txBody>
          <a:bodyPr wrap="square">
            <a:spAutoFit/>
          </a:bodyPr>
          <a:lstStyle/>
          <a:p>
            <a:r>
              <a:rPr lang="en-US" sz="2000" b="1" dirty="0">
                <a:latin typeface="Franklin Gothic Book" panose="020B0503020102020204" pitchFamily="34" charset="0"/>
                <a:ea typeface="Calibri" panose="020F0502020204030204" pitchFamily="34" charset="0"/>
                <a:cs typeface="Times New Roman" panose="02020603050405020304" pitchFamily="18" charset="0"/>
              </a:rPr>
              <a:t>Think of the last time you said, “What if” or “If only.”</a:t>
            </a:r>
          </a:p>
          <a:p>
            <a:endParaRPr lang="en-US" sz="2000" dirty="0">
              <a:latin typeface="Franklin Gothic Book" panose="020B0503020102020204" pitchFamily="34" charset="0"/>
              <a:ea typeface="Calibri" panose="020F0502020204030204" pitchFamily="34" charset="0"/>
              <a:cs typeface="Times New Roman" panose="02020603050405020304" pitchFamily="18" charset="0"/>
            </a:endParaRPr>
          </a:p>
          <a:p>
            <a:r>
              <a:rPr lang="en-US" sz="2000" dirty="0">
                <a:latin typeface="Franklin Gothic Book" panose="020B0503020102020204" pitchFamily="34" charset="0"/>
                <a:ea typeface="Calibri" panose="020F0502020204030204" pitchFamily="34" charset="0"/>
                <a:cs typeface="Times New Roman" panose="02020603050405020304" pitchFamily="18" charset="0"/>
              </a:rPr>
              <a:t>Share those thoughts and ideas on how we can improve our </a:t>
            </a:r>
            <a:r>
              <a:rPr lang="en-US" sz="2000" b="1" dirty="0">
                <a:solidFill>
                  <a:srgbClr val="232D48"/>
                </a:solidFill>
                <a:latin typeface="Franklin Gothic Book" panose="020B0503020102020204" pitchFamily="34" charset="0"/>
                <a:ea typeface="Calibri" panose="020F0502020204030204" pitchFamily="34" charset="0"/>
                <a:cs typeface="Times New Roman" panose="02020603050405020304" pitchFamily="18" charset="0"/>
              </a:rPr>
              <a:t>research environment </a:t>
            </a:r>
            <a:r>
              <a:rPr lang="en-US" sz="2000" dirty="0">
                <a:latin typeface="Franklin Gothic Book" panose="020B0503020102020204" pitchFamily="34" charset="0"/>
                <a:ea typeface="Calibri" panose="020F0502020204030204" pitchFamily="34" charset="0"/>
                <a:cs typeface="Times New Roman" panose="02020603050405020304" pitchFamily="18" charset="0"/>
              </a:rPr>
              <a:t>through Spark. We want to hear ideas from every part of the health system, </a:t>
            </a:r>
            <a:r>
              <a:rPr lang="en-US" sz="2000" b="1" dirty="0">
                <a:latin typeface="Franklin Gothic Book" panose="020B0503020102020204" pitchFamily="34" charset="0"/>
                <a:ea typeface="Calibri" panose="020F0502020204030204" pitchFamily="34" charset="0"/>
                <a:cs typeface="Times New Roman" panose="02020603050405020304" pitchFamily="18" charset="0"/>
              </a:rPr>
              <a:t>disrupt the norm </a:t>
            </a:r>
            <a:r>
              <a:rPr lang="en-US" sz="2000" dirty="0">
                <a:latin typeface="Franklin Gothic Book" panose="020B0503020102020204" pitchFamily="34" charset="0"/>
                <a:ea typeface="Calibri" panose="020F0502020204030204" pitchFamily="34" charset="0"/>
                <a:cs typeface="Times New Roman" panose="02020603050405020304" pitchFamily="18" charset="0"/>
              </a:rPr>
              <a:t>and </a:t>
            </a:r>
            <a:r>
              <a:rPr lang="en-US" sz="2000" b="1" dirty="0">
                <a:latin typeface="Franklin Gothic Book" panose="020B0503020102020204" pitchFamily="34" charset="0"/>
                <a:ea typeface="Calibri" panose="020F0502020204030204" pitchFamily="34" charset="0"/>
                <a:cs typeface="Times New Roman" panose="02020603050405020304" pitchFamily="18" charset="0"/>
              </a:rPr>
              <a:t>create positive change</a:t>
            </a:r>
            <a:r>
              <a:rPr lang="en-US" sz="2000" dirty="0">
                <a:latin typeface="Franklin Gothic Book" panose="020B05030201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90314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685D79-37E2-4127-B06E-0E3EBFACC3D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6" imgW="473" imgH="473" progId="TCLayout.ActiveDocument.1">
                  <p:embed/>
                </p:oleObj>
              </mc:Choice>
              <mc:Fallback>
                <p:oleObj name="think-cell Slide" r:id="rId6" imgW="473" imgH="473" progId="TCLayout.ActiveDocument.1">
                  <p:embed/>
                  <p:pic>
                    <p:nvPicPr>
                      <p:cNvPr id="5" name="Object 4" hidden="1">
                        <a:extLst>
                          <a:ext uri="{FF2B5EF4-FFF2-40B4-BE49-F238E27FC236}">
                            <a16:creationId xmlns:a16="http://schemas.microsoft.com/office/drawing/2014/main" id="{DE685D79-37E2-4127-B06E-0E3EBFACC3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DAF9BAB-0A11-4A5A-B1B2-160F72B7F9CA}"/>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262F3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133330" y="176979"/>
            <a:ext cx="6858000" cy="946355"/>
          </a:xfrm>
        </p:spPr>
        <p:txBody>
          <a:bodyPr/>
          <a:lstStyle/>
          <a:p>
            <a:pPr algn="l"/>
            <a:r>
              <a:rPr lang="en-US" sz="3200" dirty="0" smtClean="0">
                <a:solidFill>
                  <a:srgbClr val="FFFFFF"/>
                </a:solidFill>
                <a:latin typeface="Calibri" panose="020F0502020204030204" pitchFamily="34" charset="0"/>
                <a:cs typeface="Calibri" panose="020F0502020204030204" pitchFamily="34" charset="0"/>
              </a:rPr>
              <a:t>2022 </a:t>
            </a:r>
            <a:r>
              <a:rPr lang="en-US" sz="3200" dirty="0">
                <a:solidFill>
                  <a:srgbClr val="FFFFFF"/>
                </a:solidFill>
                <a:latin typeface="Calibri" panose="020F0502020204030204" pitchFamily="34" charset="0"/>
                <a:cs typeface="Calibri" panose="020F0502020204030204" pitchFamily="34" charset="0"/>
              </a:rPr>
              <a:t>Theme | </a:t>
            </a:r>
            <a:r>
              <a:rPr lang="en-US" sz="3200" dirty="0" smtClean="0">
                <a:solidFill>
                  <a:srgbClr val="FFFFFF"/>
                </a:solidFill>
                <a:latin typeface="Calibri" panose="020F0502020204030204" pitchFamily="34" charset="0"/>
                <a:cs typeface="Calibri" panose="020F0502020204030204" pitchFamily="34" charset="0"/>
              </a:rPr>
              <a:t>CLINICAL ENVIRONMENT</a:t>
            </a:r>
            <a:endParaRPr lang="en-US" sz="3200" dirty="0">
              <a:solidFill>
                <a:srgbClr val="FFFFFF"/>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8"/>
          <a:stretch>
            <a:fillRect/>
          </a:stretch>
        </p:blipFill>
        <p:spPr>
          <a:xfrm>
            <a:off x="4718844" y="1292669"/>
            <a:ext cx="4131909" cy="2388898"/>
          </a:xfrm>
          <a:prstGeom prst="rect">
            <a:avLst/>
          </a:prstGeom>
        </p:spPr>
      </p:pic>
      <p:pic>
        <p:nvPicPr>
          <p:cNvPr id="6" name="Picture 5"/>
          <p:cNvPicPr>
            <a:picLocks noChangeAspect="1"/>
          </p:cNvPicPr>
          <p:nvPr/>
        </p:nvPicPr>
        <p:blipFill>
          <a:blip r:embed="rId9"/>
          <a:stretch>
            <a:fillRect/>
          </a:stretch>
        </p:blipFill>
        <p:spPr>
          <a:xfrm>
            <a:off x="4718844" y="4179383"/>
            <a:ext cx="3597451" cy="2302369"/>
          </a:xfrm>
          <a:prstGeom prst="rect">
            <a:avLst/>
          </a:prstGeom>
        </p:spPr>
      </p:pic>
      <p:sp>
        <p:nvSpPr>
          <p:cNvPr id="7" name="Text Placeholder 3"/>
          <p:cNvSpPr txBox="1">
            <a:spLocks/>
          </p:cNvSpPr>
          <p:nvPr/>
        </p:nvSpPr>
        <p:spPr>
          <a:xfrm>
            <a:off x="4718844" y="6481752"/>
            <a:ext cx="4357424" cy="289136"/>
          </a:xfrm>
          <a:prstGeom prst="rect">
            <a:avLst/>
          </a:prstGeom>
        </p:spPr>
        <p:txBody>
          <a:bodyPr/>
          <a:lst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cap="none" dirty="0">
                <a:solidFill>
                  <a:srgbClr val="232D48"/>
                </a:solidFill>
              </a:rPr>
              <a:t>Spark Project Team | Free period products for staff &amp; patients</a:t>
            </a:r>
          </a:p>
        </p:txBody>
      </p:sp>
      <p:sp>
        <p:nvSpPr>
          <p:cNvPr id="8" name="Text Placeholder 3"/>
          <p:cNvSpPr txBox="1">
            <a:spLocks/>
          </p:cNvSpPr>
          <p:nvPr/>
        </p:nvSpPr>
        <p:spPr>
          <a:xfrm>
            <a:off x="4718844" y="3669046"/>
            <a:ext cx="4357424" cy="289136"/>
          </a:xfrm>
          <a:prstGeom prst="rect">
            <a:avLst/>
          </a:prstGeom>
        </p:spPr>
        <p:txBody>
          <a:bodyPr/>
          <a:lstStyle>
            <a:lvl1pPr marL="0" indent="0" algn="l" defTabSz="457189" rtl="0" eaLnBrk="1" latinLnBrk="0" hangingPunct="1">
              <a:spcBef>
                <a:spcPct val="20000"/>
              </a:spcBef>
              <a:buFontTx/>
              <a:buNone/>
              <a:defRPr sz="2400" kern="1200" cap="all">
                <a:solidFill>
                  <a:schemeClr val="tx1"/>
                </a:solidFill>
                <a:latin typeface="ITC Franklin Gothic Demi"/>
                <a:ea typeface="+mn-ea"/>
                <a:cs typeface="+mn-cs"/>
              </a:defRPr>
            </a:lvl1pPr>
            <a:lvl2pPr marL="0" indent="0" algn="l" defTabSz="457189" rtl="0" eaLnBrk="1" latinLnBrk="0" hangingPunct="1">
              <a:spcBef>
                <a:spcPct val="20000"/>
              </a:spcBef>
              <a:buFontTx/>
              <a:buNone/>
              <a:defRPr sz="2000" kern="1200">
                <a:solidFill>
                  <a:schemeClr val="bg1"/>
                </a:solidFill>
                <a:latin typeface="ITC Franklin Gothic Book"/>
                <a:ea typeface="+mn-ea"/>
                <a:cs typeface="+mn-cs"/>
              </a:defRPr>
            </a:lvl2pPr>
            <a:lvl3pPr marL="1142971"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3pPr>
            <a:lvl4pPr marL="1600160"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4pPr>
            <a:lvl5pPr marL="2057349" indent="-228594" algn="l" defTabSz="457189" rtl="0" eaLnBrk="1" latinLnBrk="0" hangingPunct="1">
              <a:spcBef>
                <a:spcPct val="20000"/>
              </a:spcBef>
              <a:buFont typeface="Arial"/>
              <a:buChar char="»"/>
              <a:defRPr sz="2000" kern="1200">
                <a:solidFill>
                  <a:schemeClr val="bg1"/>
                </a:solidFill>
                <a:latin typeface="ITC Franklin Gothic Book"/>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cap="none" dirty="0">
                <a:solidFill>
                  <a:srgbClr val="232D48"/>
                </a:solidFill>
              </a:rPr>
              <a:t>Spark Project Team | Increase safe drug disposal access</a:t>
            </a:r>
          </a:p>
        </p:txBody>
      </p:sp>
      <p:sp>
        <p:nvSpPr>
          <p:cNvPr id="11" name="Rectangle 10"/>
          <p:cNvSpPr/>
          <p:nvPr/>
        </p:nvSpPr>
        <p:spPr>
          <a:xfrm>
            <a:off x="135654" y="1123334"/>
            <a:ext cx="4357675" cy="5447645"/>
          </a:xfrm>
          <a:prstGeom prst="rect">
            <a:avLst/>
          </a:prstGeom>
        </p:spPr>
        <p:txBody>
          <a:bodyPr wrap="square">
            <a:spAutoFit/>
          </a:bodyPr>
          <a:lstStyle/>
          <a:p>
            <a:r>
              <a:rPr lang="en-US" sz="2400" b="1" dirty="0">
                <a:solidFill>
                  <a:srgbClr val="232D48"/>
                </a:solidFill>
                <a:latin typeface="Calibri" panose="020F0502020204030204" pitchFamily="34" charset="0"/>
                <a:cs typeface="Calibri" panose="020F0502020204030204" pitchFamily="34" charset="0"/>
              </a:rPr>
              <a:t>Highlights from the 2022 Spark Competition </a:t>
            </a:r>
            <a:endParaRPr lang="en-US" sz="2400" b="1" dirty="0" smtClean="0">
              <a:solidFill>
                <a:srgbClr val="232D48"/>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ea typeface="Verdana" panose="020B0604030504040204" pitchFamily="34" charset="0"/>
                <a:cs typeface="Calibri" panose="020F0502020204030204" pitchFamily="34" charset="0"/>
              </a:rPr>
              <a:t>~ </a:t>
            </a:r>
            <a:r>
              <a:rPr lang="en-US" sz="2000" b="1" dirty="0">
                <a:latin typeface="Calibri" panose="020F0502020204030204" pitchFamily="34" charset="0"/>
                <a:ea typeface="Verdana" panose="020B0604030504040204" pitchFamily="34" charset="0"/>
                <a:cs typeface="Calibri" panose="020F0502020204030204" pitchFamily="34" charset="0"/>
              </a:rPr>
              <a:t>300 ideas </a:t>
            </a:r>
            <a:r>
              <a:rPr lang="en-US" sz="2000" dirty="0">
                <a:latin typeface="Calibri" panose="020F0502020204030204" pitchFamily="34" charset="0"/>
                <a:ea typeface="Verdana" panose="020B0604030504040204" pitchFamily="34" charset="0"/>
                <a:cs typeface="Calibri" panose="020F0502020204030204" pitchFamily="34" charset="0"/>
              </a:rPr>
              <a:t>submitted by staff &amp; faculty from </a:t>
            </a:r>
            <a:r>
              <a:rPr lang="en-US" sz="2000" b="1" dirty="0">
                <a:latin typeface="Calibri" panose="020F0502020204030204" pitchFamily="34" charset="0"/>
                <a:ea typeface="Verdana" panose="020B0604030504040204" pitchFamily="34" charset="0"/>
                <a:cs typeface="Calibri" panose="020F0502020204030204" pitchFamily="34" charset="0"/>
              </a:rPr>
              <a:t>80 different areas </a:t>
            </a:r>
            <a:r>
              <a:rPr lang="en-US" sz="2000" dirty="0">
                <a:latin typeface="Calibri" panose="020F0502020204030204" pitchFamily="34" charset="0"/>
                <a:ea typeface="Verdana" panose="020B0604030504040204" pitchFamily="34" charset="0"/>
                <a:cs typeface="Calibri" panose="020F0502020204030204" pitchFamily="34" charset="0"/>
              </a:rPr>
              <a:t>of UVA Health </a:t>
            </a:r>
          </a:p>
          <a:p>
            <a:pPr marL="285750" indent="-285750">
              <a:lnSpc>
                <a:spcPct val="100000"/>
              </a:lnSpc>
              <a:spcBef>
                <a:spcPts val="600"/>
              </a:spcBef>
              <a:buFont typeface="Arial" panose="020B0604020202020204" pitchFamily="34" charset="0"/>
              <a:buChar char="•"/>
            </a:pPr>
            <a:r>
              <a:rPr lang="en-US" sz="2000" b="1" dirty="0">
                <a:latin typeface="Calibri" panose="020F0502020204030204" pitchFamily="34" charset="0"/>
                <a:ea typeface="Verdana" panose="020B0604030504040204" pitchFamily="34" charset="0"/>
                <a:cs typeface="Calibri" panose="020F0502020204030204" pitchFamily="34" charset="0"/>
              </a:rPr>
              <a:t>10 ideas </a:t>
            </a:r>
            <a:r>
              <a:rPr lang="en-US" sz="2000" dirty="0">
                <a:latin typeface="Calibri" panose="020F0502020204030204" pitchFamily="34" charset="0"/>
                <a:ea typeface="Verdana" panose="020B0604030504040204" pitchFamily="34" charset="0"/>
                <a:cs typeface="Calibri" panose="020F0502020204030204" pitchFamily="34" charset="0"/>
              </a:rPr>
              <a:t>awarded $1000 dollars </a:t>
            </a:r>
          </a:p>
          <a:p>
            <a:pPr marL="285750" indent="-285750">
              <a:lnSpc>
                <a:spcPct val="100000"/>
              </a:lnSpc>
              <a:spcBef>
                <a:spcPts val="600"/>
              </a:spcBef>
              <a:buFont typeface="Arial" panose="020B0604020202020204" pitchFamily="34" charset="0"/>
              <a:buChar char="•"/>
            </a:pPr>
            <a:r>
              <a:rPr lang="en-US" sz="2000" b="1" dirty="0">
                <a:latin typeface="Calibri" panose="020F0502020204030204" pitchFamily="34" charset="0"/>
                <a:ea typeface="Verdana" panose="020B0604030504040204" pitchFamily="34" charset="0"/>
                <a:cs typeface="Calibri" panose="020F0502020204030204" pitchFamily="34" charset="0"/>
              </a:rPr>
              <a:t>6 ideas </a:t>
            </a:r>
            <a:r>
              <a:rPr lang="en-US" sz="2000" dirty="0">
                <a:latin typeface="Calibri" panose="020F0502020204030204" pitchFamily="34" charset="0"/>
                <a:ea typeface="Verdana" panose="020B0604030504040204" pitchFamily="34" charset="0"/>
                <a:cs typeface="Calibri" panose="020F0502020204030204" pitchFamily="34" charset="0"/>
              </a:rPr>
              <a:t>selected for funding and implementation </a:t>
            </a:r>
          </a:p>
          <a:p>
            <a:pPr marL="285750" indent="-285750">
              <a:lnSpc>
                <a:spcPct val="100000"/>
              </a:lnSpc>
              <a:spcBef>
                <a:spcPts val="600"/>
              </a:spcBef>
              <a:buFont typeface="Arial" panose="020B0604020202020204" pitchFamily="34" charset="0"/>
              <a:buChar char="•"/>
            </a:pPr>
            <a:r>
              <a:rPr lang="en-US" sz="2000" b="1" dirty="0">
                <a:latin typeface="Calibri" panose="020F0502020204030204" pitchFamily="34" charset="0"/>
                <a:ea typeface="Verdana" panose="020B0604030504040204" pitchFamily="34" charset="0"/>
                <a:cs typeface="Calibri" panose="020F0502020204030204" pitchFamily="34" charset="0"/>
              </a:rPr>
              <a:t>ALL</a:t>
            </a:r>
            <a:r>
              <a:rPr lang="en-US" sz="2000" dirty="0">
                <a:latin typeface="Calibri" panose="020F0502020204030204" pitchFamily="34" charset="0"/>
                <a:ea typeface="Verdana" panose="020B0604030504040204" pitchFamily="34" charset="0"/>
                <a:cs typeface="Calibri" panose="020F0502020204030204" pitchFamily="34" charset="0"/>
              </a:rPr>
              <a:t> </a:t>
            </a:r>
            <a:r>
              <a:rPr lang="en-US" sz="2000" b="1" dirty="0">
                <a:latin typeface="Calibri" panose="020F0502020204030204" pitchFamily="34" charset="0"/>
                <a:ea typeface="Verdana" panose="020B0604030504040204" pitchFamily="34" charset="0"/>
                <a:cs typeface="Calibri" panose="020F0502020204030204" pitchFamily="34" charset="0"/>
              </a:rPr>
              <a:t>ideas</a:t>
            </a:r>
            <a:r>
              <a:rPr lang="en-US" sz="2000" dirty="0">
                <a:latin typeface="Calibri" panose="020F0502020204030204" pitchFamily="34" charset="0"/>
                <a:ea typeface="Verdana" panose="020B0604030504040204" pitchFamily="34" charset="0"/>
                <a:cs typeface="Calibri" panose="020F0502020204030204" pitchFamily="34" charset="0"/>
              </a:rPr>
              <a:t> disseminated to executives and chiefs with each idea being assigned to a local leader for awareness and consideration for implementation at local level </a:t>
            </a:r>
          </a:p>
          <a:p>
            <a:pPr marL="285750" indent="-285750">
              <a:lnSpc>
                <a:spcPct val="100000"/>
              </a:lnSpc>
              <a:spcBef>
                <a:spcPts val="600"/>
              </a:spcBef>
              <a:buFont typeface="Arial" panose="020B0604020202020204" pitchFamily="34" charset="0"/>
              <a:buChar char="•"/>
            </a:pPr>
            <a:r>
              <a:rPr lang="en-US" sz="2000" b="1" dirty="0">
                <a:latin typeface="Calibri" panose="020F0502020204030204" pitchFamily="34" charset="0"/>
                <a:ea typeface="Verdana" panose="020B0604030504040204" pitchFamily="34" charset="0"/>
                <a:cs typeface="Calibri" panose="020F0502020204030204" pitchFamily="34" charset="0"/>
              </a:rPr>
              <a:t>Over 40 ideas </a:t>
            </a:r>
            <a:r>
              <a:rPr lang="en-US" sz="2000" dirty="0">
                <a:latin typeface="Calibri" panose="020F0502020204030204" pitchFamily="34" charset="0"/>
                <a:ea typeface="Verdana" panose="020B0604030504040204" pitchFamily="34" charset="0"/>
                <a:cs typeface="Calibri" panose="020F0502020204030204" pitchFamily="34" charset="0"/>
              </a:rPr>
              <a:t>implemented at the local level identified at one year follow up assessment </a:t>
            </a:r>
          </a:p>
        </p:txBody>
      </p:sp>
    </p:spTree>
    <p:extLst>
      <p:ext uri="{BB962C8B-B14F-4D97-AF65-F5344CB8AC3E}">
        <p14:creationId xmlns:p14="http://schemas.microsoft.com/office/powerpoint/2010/main" val="462351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685D79-37E2-4127-B06E-0E3EBFACC3D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6" imgW="473" imgH="473" progId="TCLayout.ActiveDocument.1">
                  <p:embed/>
                </p:oleObj>
              </mc:Choice>
              <mc:Fallback>
                <p:oleObj name="think-cell Slide" r:id="rId6" imgW="473" imgH="473" progId="TCLayout.ActiveDocument.1">
                  <p:embed/>
                  <p:pic>
                    <p:nvPicPr>
                      <p:cNvPr id="5" name="Object 4" hidden="1">
                        <a:extLst>
                          <a:ext uri="{FF2B5EF4-FFF2-40B4-BE49-F238E27FC236}">
                            <a16:creationId xmlns:a16="http://schemas.microsoft.com/office/drawing/2014/main" id="{DE685D79-37E2-4127-B06E-0E3EBFACC3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DAF9BAB-0A11-4A5A-B1B2-160F72B7F9CA}"/>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262F3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133330" y="176979"/>
            <a:ext cx="6858000" cy="946355"/>
          </a:xfrm>
        </p:spPr>
        <p:txBody>
          <a:bodyPr/>
          <a:lstStyle/>
          <a:p>
            <a:pPr algn="l"/>
            <a:r>
              <a:rPr lang="en-US" sz="3200" b="1" dirty="0">
                <a:solidFill>
                  <a:srgbClr val="FFFFFF"/>
                </a:solidFill>
                <a:latin typeface="Calibri" panose="020F0502020204030204" pitchFamily="34" charset="0"/>
                <a:cs typeface="Calibri" panose="020F0502020204030204" pitchFamily="34" charset="0"/>
              </a:rPr>
              <a:t>2023 Theme | RESEARCH</a:t>
            </a:r>
          </a:p>
        </p:txBody>
      </p:sp>
      <p:sp>
        <p:nvSpPr>
          <p:cNvPr id="10" name="Rectangle 9"/>
          <p:cNvSpPr/>
          <p:nvPr/>
        </p:nvSpPr>
        <p:spPr>
          <a:xfrm>
            <a:off x="133330" y="1262440"/>
            <a:ext cx="8818685" cy="5509200"/>
          </a:xfrm>
          <a:prstGeom prst="rect">
            <a:avLst/>
          </a:prstGeom>
        </p:spPr>
        <p:txBody>
          <a:bodyPr wrap="square">
            <a:spAutoFit/>
          </a:bodyPr>
          <a:lstStyle/>
          <a:p>
            <a:r>
              <a:rPr lang="en-US" sz="2000" b="1" dirty="0"/>
              <a:t>What type of ideas are we seeking?</a:t>
            </a:r>
          </a:p>
          <a:p>
            <a:r>
              <a:rPr lang="en-US" dirty="0">
                <a:solidFill>
                  <a:srgbClr val="232D48"/>
                </a:solidFill>
              </a:rPr>
              <a:t>We are seeking ideas that will positively impact the “</a:t>
            </a:r>
            <a:r>
              <a:rPr lang="en-US" b="1" dirty="0">
                <a:solidFill>
                  <a:srgbClr val="232D48"/>
                </a:solidFill>
              </a:rPr>
              <a:t>research culture</a:t>
            </a:r>
            <a:r>
              <a:rPr lang="en-US" dirty="0">
                <a:solidFill>
                  <a:srgbClr val="232D48"/>
                </a:solidFill>
              </a:rPr>
              <a:t>” within the UVA Health System, </a:t>
            </a:r>
            <a:r>
              <a:rPr lang="en-US" b="1" dirty="0">
                <a:solidFill>
                  <a:srgbClr val="232D48"/>
                </a:solidFill>
              </a:rPr>
              <a:t>broadly defined</a:t>
            </a:r>
            <a:r>
              <a:rPr lang="en-US" dirty="0">
                <a:solidFill>
                  <a:srgbClr val="232D48"/>
                </a:solidFill>
              </a:rPr>
              <a:t>. This includes ideas that impact the way research is conducted, the processes required to conduct research, or the quality of life of those people within the Health System that are conducting the research, including faculty, staff, students, research subjects and those UVA Health Team members who provide services to the research community.</a:t>
            </a:r>
          </a:p>
          <a:p>
            <a:endParaRPr lang="en-US" dirty="0"/>
          </a:p>
          <a:p>
            <a:r>
              <a:rPr lang="en-US" sz="2000" b="1" dirty="0"/>
              <a:t>What is the "research environment"? </a:t>
            </a:r>
            <a:endParaRPr lang="en-US" sz="2000" dirty="0"/>
          </a:p>
          <a:p>
            <a:r>
              <a:rPr lang="en-US" dirty="0">
                <a:solidFill>
                  <a:srgbClr val="232D48"/>
                </a:solidFill>
              </a:rPr>
              <a:t>The "research environment" encompasses </a:t>
            </a:r>
            <a:r>
              <a:rPr lang="en-US" b="1" dirty="0">
                <a:solidFill>
                  <a:srgbClr val="232D48"/>
                </a:solidFill>
              </a:rPr>
              <a:t>any entity within UVA Health conducting research activities or any entity that supports those efforts</a:t>
            </a:r>
            <a:r>
              <a:rPr lang="en-US" dirty="0">
                <a:solidFill>
                  <a:srgbClr val="232D48"/>
                </a:solidFill>
              </a:rPr>
              <a:t>.  This includes groups conducting or supporting research within the School of Medicine, School of Nursing and Community Health. It also includes the Office of Sponsored Programs, The Office of Grants and Contracts, the Clinical Trials Office, Center for Comparative Medicine, Research Core Facilities, Research Computing, Health Sciences Library, Facilities Management, Hospital Cafeteria, and any other group supporting research activities! Wherever you fit, we want to hear your ideas for how we can improve the culture and enhance the research enterprise!</a:t>
            </a:r>
          </a:p>
          <a:p>
            <a:pPr algn="ctr"/>
            <a:endParaRPr lang="en-US" sz="2400" b="1" dirty="0">
              <a:solidFill>
                <a:srgbClr val="232D48"/>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87102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D57DD75-E45E-4085-ACD9-87B15FEFA9B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BD57DD75-E45E-4085-ACD9-87B15FEFA9B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ext Placeholder 11"/>
          <p:cNvSpPr>
            <a:spLocks noGrp="1"/>
          </p:cNvSpPr>
          <p:nvPr>
            <p:ph type="body" sz="quarter" idx="10"/>
          </p:nvPr>
        </p:nvSpPr>
        <p:spPr>
          <a:xfrm>
            <a:off x="111759" y="182519"/>
            <a:ext cx="6153573" cy="646331"/>
          </a:xfrm>
          <a:prstGeom prst="rect">
            <a:avLst/>
          </a:prstGeom>
          <a:noFill/>
        </p:spPr>
        <p:txBody>
          <a:bodyPr wrap="square">
            <a:spAutoFit/>
          </a:bodyPr>
          <a:lstStyle/>
          <a:p>
            <a:r>
              <a:rPr lang="en-US" sz="3600" dirty="0">
                <a:solidFill>
                  <a:schemeClr val="bg2"/>
                </a:solidFill>
                <a:latin typeface="Calibri" panose="020F0502020204030204" pitchFamily="34" charset="0"/>
                <a:cs typeface="Calibri" panose="020F0502020204030204" pitchFamily="34" charset="0"/>
              </a:rPr>
              <a:t>IDEA SELECTION</a:t>
            </a:r>
          </a:p>
        </p:txBody>
      </p:sp>
      <p:sp>
        <p:nvSpPr>
          <p:cNvPr id="7" name="Rectangle 6"/>
          <p:cNvSpPr/>
          <p:nvPr/>
        </p:nvSpPr>
        <p:spPr>
          <a:xfrm>
            <a:off x="0" y="6136640"/>
            <a:ext cx="9144000" cy="72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759" y="1385855"/>
            <a:ext cx="8816974" cy="4216539"/>
          </a:xfrm>
          <a:prstGeom prst="rect">
            <a:avLst/>
          </a:prstGeom>
        </p:spPr>
        <p:txBody>
          <a:bodyPr wrap="square">
            <a:spAutoFit/>
          </a:bodyPr>
          <a:lstStyle/>
          <a:p>
            <a:r>
              <a:rPr lang="en-US" sz="2000" dirty="0">
                <a:solidFill>
                  <a:srgbClr val="232D48"/>
                </a:solidFill>
                <a:latin typeface="Calibri" panose="020F0502020204030204" pitchFamily="34" charset="0"/>
                <a:cs typeface="Calibri" panose="020F0502020204030204" pitchFamily="34" charset="0"/>
              </a:rPr>
              <a:t>Ideas will be judged by the multidisciplinary project team and winner selections will be based on feasibility, impact, and sustainability of idea. </a:t>
            </a:r>
          </a:p>
          <a:p>
            <a:endParaRPr lang="en-US" sz="2000" dirty="0" smtClean="0">
              <a:solidFill>
                <a:srgbClr val="232D48"/>
              </a:solidFill>
              <a:latin typeface="Calibri" panose="020F0502020204030204" pitchFamily="34" charset="0"/>
              <a:cs typeface="Calibri" panose="020F0502020204030204" pitchFamily="34" charset="0"/>
            </a:endParaRPr>
          </a:p>
          <a:p>
            <a:r>
              <a:rPr lang="en-US" sz="2000" dirty="0" smtClean="0">
                <a:solidFill>
                  <a:srgbClr val="232D48"/>
                </a:solidFill>
                <a:latin typeface="Calibri" panose="020F0502020204030204" pitchFamily="34" charset="0"/>
                <a:cs typeface="Calibri" panose="020F0502020204030204" pitchFamily="34" charset="0"/>
              </a:rPr>
              <a:t>The </a:t>
            </a:r>
            <a:r>
              <a:rPr lang="en-US" sz="2000" dirty="0">
                <a:solidFill>
                  <a:srgbClr val="232D48"/>
                </a:solidFill>
                <a:latin typeface="Calibri" panose="020F0502020204030204" pitchFamily="34" charset="0"/>
                <a:cs typeface="Calibri" panose="020F0502020204030204" pitchFamily="34" charset="0"/>
              </a:rPr>
              <a:t>competition will be judged in two rounds:</a:t>
            </a:r>
          </a:p>
          <a:p>
            <a:endParaRPr lang="en-US" sz="2000" dirty="0">
              <a:solidFill>
                <a:srgbClr val="232D48"/>
              </a:solidFill>
              <a:latin typeface="Calibri" panose="020F0502020204030204" pitchFamily="34" charset="0"/>
              <a:cs typeface="Calibri" panose="020F0502020204030204" pitchFamily="34" charset="0"/>
            </a:endParaRPr>
          </a:p>
          <a:p>
            <a:pPr marL="914400" lvl="1" indent="-457200">
              <a:buAutoNum type="arabicPeriod"/>
            </a:pPr>
            <a:r>
              <a:rPr lang="en-US" sz="2000" b="1" dirty="0">
                <a:solidFill>
                  <a:srgbClr val="232D48"/>
                </a:solidFill>
                <a:latin typeface="Calibri" panose="020F0502020204030204" pitchFamily="34" charset="0"/>
                <a:cs typeface="Calibri" panose="020F0502020204030204" pitchFamily="34" charset="0"/>
              </a:rPr>
              <a:t>First round: </a:t>
            </a:r>
            <a:r>
              <a:rPr lang="en-US" sz="2000" dirty="0">
                <a:solidFill>
                  <a:srgbClr val="232D48"/>
                </a:solidFill>
                <a:latin typeface="Calibri" panose="020F0502020204030204" pitchFamily="34" charset="0"/>
                <a:cs typeface="Calibri" panose="020F0502020204030204" pitchFamily="34" charset="0"/>
              </a:rPr>
              <a:t>We will review all submissions and select 10 winning ideas to be awarded $1,000. Winning teams will be paired with a performance improvement coach to develop their idea for round two of the competition.</a:t>
            </a:r>
          </a:p>
          <a:p>
            <a:pPr marL="914400" lvl="1" indent="-457200">
              <a:buAutoNum type="arabicPeriod"/>
            </a:pPr>
            <a:endParaRPr lang="en-US" sz="800" dirty="0">
              <a:solidFill>
                <a:srgbClr val="232D48"/>
              </a:solidFill>
              <a:latin typeface="Calibri" panose="020F0502020204030204" pitchFamily="34" charset="0"/>
              <a:cs typeface="Calibri" panose="020F0502020204030204" pitchFamily="34" charset="0"/>
            </a:endParaRPr>
          </a:p>
          <a:p>
            <a:pPr marL="914400" lvl="1" indent="-457200">
              <a:buAutoNum type="arabicPeriod"/>
            </a:pPr>
            <a:r>
              <a:rPr lang="en-US" sz="2000" b="1" dirty="0">
                <a:solidFill>
                  <a:srgbClr val="232D48"/>
                </a:solidFill>
                <a:latin typeface="Calibri" panose="020F0502020204030204" pitchFamily="34" charset="0"/>
                <a:cs typeface="Calibri" panose="020F0502020204030204" pitchFamily="34" charset="0"/>
              </a:rPr>
              <a:t>Second round: </a:t>
            </a:r>
            <a:r>
              <a:rPr lang="en-US" sz="2000" dirty="0">
                <a:solidFill>
                  <a:srgbClr val="232D48"/>
                </a:solidFill>
                <a:latin typeface="Calibri" panose="020F0502020204030204" pitchFamily="34" charset="0"/>
                <a:cs typeface="Calibri" panose="020F0502020204030204" pitchFamily="34" charset="0"/>
              </a:rPr>
              <a:t>We will review the refined ideas from the 10 first round winners and select 3 ideas for implementation.</a:t>
            </a:r>
          </a:p>
          <a:p>
            <a:pPr marL="285750" indent="-285750">
              <a:buFont typeface="Arial" panose="020B0604020202020204" pitchFamily="34" charset="0"/>
              <a:buChar char="•"/>
            </a:pPr>
            <a:endParaRPr lang="en-US" sz="2000" dirty="0">
              <a:solidFill>
                <a:srgbClr val="232D48"/>
              </a:solidFill>
              <a:latin typeface="Calibri" panose="020F0502020204030204" pitchFamily="34" charset="0"/>
              <a:cs typeface="Calibri" panose="020F0502020204030204" pitchFamily="34" charset="0"/>
            </a:endParaRPr>
          </a:p>
          <a:p>
            <a:endParaRPr lang="en-US" sz="2000" dirty="0">
              <a:solidFill>
                <a:srgbClr val="232D4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6053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D57DD75-E45E-4085-ACD9-87B15FEFA9B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BD57DD75-E45E-4085-ACD9-87B15FEFA9B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2307667-AD7F-484F-B2F9-9D742CF859B3}"/>
              </a:ext>
            </a:extLst>
          </p:cNvPr>
          <p:cNvSpPr>
            <a:spLocks noGrp="1"/>
          </p:cNvSpPr>
          <p:nvPr>
            <p:ph idx="1"/>
          </p:nvPr>
        </p:nvSpPr>
        <p:spPr>
          <a:xfrm>
            <a:off x="336159" y="1299411"/>
            <a:ext cx="8542799" cy="4657209"/>
          </a:xfrm>
        </p:spPr>
        <p:txBody>
          <a:bodyPr/>
          <a:lstStyle/>
          <a:p>
            <a:pPr marL="0" indent="0">
              <a:buNone/>
            </a:pPr>
            <a:endParaRPr lang="en-US" dirty="0"/>
          </a:p>
          <a:p>
            <a:endParaRPr lang="en-US" dirty="0"/>
          </a:p>
        </p:txBody>
      </p:sp>
      <p:sp>
        <p:nvSpPr>
          <p:cNvPr id="12" name="Text Placeholder 11"/>
          <p:cNvSpPr>
            <a:spLocks noGrp="1"/>
          </p:cNvSpPr>
          <p:nvPr>
            <p:ph type="body" sz="quarter" idx="10"/>
          </p:nvPr>
        </p:nvSpPr>
        <p:spPr>
          <a:xfrm>
            <a:off x="111759" y="182519"/>
            <a:ext cx="6153573" cy="646331"/>
          </a:xfrm>
          <a:prstGeom prst="rect">
            <a:avLst/>
          </a:prstGeom>
          <a:noFill/>
        </p:spPr>
        <p:txBody>
          <a:bodyPr wrap="square">
            <a:spAutoFit/>
          </a:bodyPr>
          <a:lstStyle/>
          <a:p>
            <a:r>
              <a:rPr lang="en-US" sz="3600" dirty="0">
                <a:solidFill>
                  <a:schemeClr val="bg2"/>
                </a:solidFill>
                <a:latin typeface="Calibri" panose="020F0502020204030204" pitchFamily="34" charset="0"/>
                <a:cs typeface="Calibri" panose="020F0502020204030204" pitchFamily="34" charset="0"/>
              </a:rPr>
              <a:t>FAQs</a:t>
            </a:r>
          </a:p>
        </p:txBody>
      </p:sp>
      <p:sp>
        <p:nvSpPr>
          <p:cNvPr id="7" name="Rectangle 6"/>
          <p:cNvSpPr/>
          <p:nvPr/>
        </p:nvSpPr>
        <p:spPr>
          <a:xfrm>
            <a:off x="0" y="6136640"/>
            <a:ext cx="9144000" cy="72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0514" y="1385855"/>
            <a:ext cx="9221002" cy="3596369"/>
          </a:xfrm>
          <a:prstGeom prst="rect">
            <a:avLst/>
          </a:prstGeom>
        </p:spPr>
        <p:txBody>
          <a:bodyPr wrap="square">
            <a:spAutoFit/>
          </a:bodyPr>
          <a:lstStyle/>
          <a:p>
            <a:pPr marL="1257300" indent="-342900">
              <a:lnSpc>
                <a:spcPct val="115000"/>
              </a:lnSpc>
              <a:buFont typeface="+mj-lt"/>
              <a:buAutoNum type="arabicPeriod"/>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Can we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submit as a group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YES</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(but only one person can be the submitter)</a:t>
            </a:r>
          </a:p>
          <a:p>
            <a:pPr marL="1257300" indent="-342900">
              <a:lnSpc>
                <a:spcPct val="115000"/>
              </a:lnSpc>
              <a:buFont typeface="+mj-lt"/>
              <a:buAutoNum type="arabicPeriod"/>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Can I submit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anonymously</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YES</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(but you will not be eligible for the award)</a:t>
            </a:r>
          </a:p>
          <a:p>
            <a:pPr marL="1257300" indent="-342900">
              <a:lnSpc>
                <a:spcPct val="115000"/>
              </a:lnSpc>
              <a:buFont typeface="+mj-lt"/>
              <a:buAutoNum type="arabicPeriod"/>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Will my idea be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shared</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YES</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(all ideas will be triaged to an idea database and shared with the relevant department/unit)</a:t>
            </a:r>
          </a:p>
          <a:p>
            <a:pPr marL="1257300" indent="-342900">
              <a:lnSpc>
                <a:spcPct val="115000"/>
              </a:lnSpc>
              <a:buFont typeface="+mj-lt"/>
              <a:buAutoNum type="arabicPeriod"/>
            </a:pP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Am I solely responsible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for carrying out the idea? –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NO</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(we know everyone’s busy, so we will build a team around all ideas selected for implementation regardless of the submitter’s time and capacity). </a:t>
            </a:r>
          </a:p>
          <a:p>
            <a:pPr marL="1257300" indent="-342900">
              <a:lnSpc>
                <a:spcPct val="115000"/>
              </a:lnSpc>
              <a:buFont typeface="+mj-lt"/>
              <a:buAutoNum type="arabicPeriod"/>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How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well thought out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does the idea need to be? –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Only a spark!  </a:t>
            </a:r>
          </a:p>
          <a:p>
            <a:pPr marL="1257300" indent="-342900">
              <a:lnSpc>
                <a:spcPct val="115000"/>
              </a:lnSpc>
              <a:buFont typeface="+mj-lt"/>
              <a:buAutoNum type="arabicPeriod"/>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Is this a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grant funding source for research ideas</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 </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NO</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(this competition is not intended to fund specific research projects, however if you have idea on how to improve the way we conduct research projects, we want to hear them!) </a:t>
            </a:r>
          </a:p>
        </p:txBody>
      </p:sp>
    </p:spTree>
    <p:extLst>
      <p:ext uri="{BB962C8B-B14F-4D97-AF65-F5344CB8AC3E}">
        <p14:creationId xmlns:p14="http://schemas.microsoft.com/office/powerpoint/2010/main" val="77756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D57DD75-E45E-4085-ACD9-87B15FEFA9B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2307667-AD7F-484F-B2F9-9D742CF859B3}"/>
              </a:ext>
            </a:extLst>
          </p:cNvPr>
          <p:cNvSpPr>
            <a:spLocks noGrp="1"/>
          </p:cNvSpPr>
          <p:nvPr>
            <p:ph idx="1"/>
          </p:nvPr>
        </p:nvSpPr>
        <p:spPr>
          <a:xfrm>
            <a:off x="336159" y="1565875"/>
            <a:ext cx="8542799" cy="4390745"/>
          </a:xfrm>
        </p:spPr>
        <p:txBody>
          <a:bodyPr/>
          <a:lstStyle/>
          <a:p>
            <a:pPr marL="0" indent="0">
              <a:buNone/>
            </a:pPr>
            <a:endParaRPr lang="en-US" b="1" dirty="0"/>
          </a:p>
          <a:p>
            <a:endParaRPr lang="en-US" dirty="0"/>
          </a:p>
        </p:txBody>
      </p:sp>
      <p:sp>
        <p:nvSpPr>
          <p:cNvPr id="12" name="Text Placeholder 11"/>
          <p:cNvSpPr>
            <a:spLocks noGrp="1"/>
          </p:cNvSpPr>
          <p:nvPr>
            <p:ph type="body" sz="quarter" idx="10"/>
          </p:nvPr>
        </p:nvSpPr>
        <p:spPr>
          <a:xfrm>
            <a:off x="111759" y="182519"/>
            <a:ext cx="6153573" cy="646331"/>
          </a:xfrm>
          <a:prstGeom prst="rect">
            <a:avLst/>
          </a:prstGeom>
          <a:noFill/>
        </p:spPr>
        <p:txBody>
          <a:bodyPr wrap="square">
            <a:spAutoFit/>
          </a:bodyPr>
          <a:lstStyle/>
          <a:p>
            <a:r>
              <a:rPr lang="en-US" sz="3600" dirty="0">
                <a:solidFill>
                  <a:schemeClr val="bg2"/>
                </a:solidFill>
                <a:latin typeface="Calibri" panose="020F0502020204030204" pitchFamily="34" charset="0"/>
                <a:cs typeface="Calibri" panose="020F0502020204030204" pitchFamily="34" charset="0"/>
              </a:rPr>
              <a:t>How to submit an idea</a:t>
            </a:r>
          </a:p>
        </p:txBody>
      </p:sp>
      <p:sp>
        <p:nvSpPr>
          <p:cNvPr id="7" name="Rectangle 6"/>
          <p:cNvSpPr/>
          <p:nvPr/>
        </p:nvSpPr>
        <p:spPr>
          <a:xfrm>
            <a:off x="0" y="6136640"/>
            <a:ext cx="9144000" cy="72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2762" y="1202085"/>
            <a:ext cx="8436196" cy="5118324"/>
          </a:xfrm>
          <a:prstGeom prst="rect">
            <a:avLst/>
          </a:prstGeom>
        </p:spPr>
        <p:txBody>
          <a:bodyPr wrap="square">
            <a:spAutoFit/>
          </a:bodyPr>
          <a:lstStyle/>
          <a:p>
            <a:pPr marL="685800" marR="0">
              <a:lnSpc>
                <a:spcPct val="115000"/>
              </a:lnSpc>
              <a:spcBef>
                <a:spcPts val="0"/>
              </a:spcBef>
              <a:spcAft>
                <a:spcPts val="0"/>
              </a:spcAft>
            </a:pPr>
            <a:r>
              <a:rPr lang="en-US" sz="2400" dirty="0">
                <a:latin typeface="Franklin Gothic Book" panose="020B0503020102020204" pitchFamily="34" charset="0"/>
                <a:ea typeface="Calibri" panose="020F0502020204030204" pitchFamily="34" charset="0"/>
                <a:cs typeface="Times New Roman" panose="02020603050405020304" pitchFamily="18" charset="0"/>
              </a:rPr>
              <a:t>UVA Health team members may participate by submitting written ideas to either:</a:t>
            </a:r>
          </a:p>
          <a:p>
            <a:pPr marL="1828800" lvl="1" indent="-457200">
              <a:lnSpc>
                <a:spcPct val="115000"/>
              </a:lnSpc>
              <a:buAutoNum type="arabicPeriod"/>
            </a:pPr>
            <a:r>
              <a:rPr lang="en-US" sz="2400" dirty="0">
                <a:latin typeface="Franklin Gothic Book" panose="020B0503020102020204" pitchFamily="34" charset="0"/>
                <a:ea typeface="Calibri" panose="020F0502020204030204" pitchFamily="34" charset="0"/>
                <a:cs typeface="Times New Roman" panose="02020603050405020304" pitchFamily="18" charset="0"/>
              </a:rPr>
              <a:t>Online submission form: </a:t>
            </a:r>
            <a:r>
              <a:rPr lang="en-US" sz="2400" dirty="0">
                <a:latin typeface="Franklin Gothic Book" panose="020B0503020102020204" pitchFamily="34" charset="0"/>
                <a:ea typeface="Calibri" panose="020F0502020204030204" pitchFamily="34" charset="0"/>
                <a:cs typeface="Times New Roman" panose="02020603050405020304" pitchFamily="18" charset="0"/>
                <a:hlinkClick r:id="rId7"/>
              </a:rPr>
              <a:t>sparkuvahealth.uvahs.org</a:t>
            </a:r>
            <a:r>
              <a:rPr lang="en-US" sz="2400" dirty="0">
                <a:latin typeface="Franklin Gothic Book" panose="020B0503020102020204" pitchFamily="34" charset="0"/>
                <a:ea typeface="Calibri" panose="020F0502020204030204" pitchFamily="34" charset="0"/>
                <a:cs typeface="Times New Roman" panose="02020603050405020304" pitchFamily="18" charset="0"/>
              </a:rPr>
              <a:t> </a:t>
            </a:r>
          </a:p>
          <a:p>
            <a:pPr marL="1828800" lvl="1" indent="-457200">
              <a:lnSpc>
                <a:spcPct val="115000"/>
              </a:lnSpc>
              <a:buAutoNum type="arabicPeriod"/>
            </a:pPr>
            <a:r>
              <a:rPr lang="en-US" sz="2400" dirty="0">
                <a:latin typeface="Franklin Gothic Book" panose="020B0503020102020204" pitchFamily="34" charset="0"/>
                <a:ea typeface="Calibri" panose="020F0502020204030204" pitchFamily="34" charset="0"/>
                <a:cs typeface="Times New Roman" panose="02020603050405020304" pitchFamily="18" charset="0"/>
              </a:rPr>
              <a:t>Hand-written responses submitted on a comment card in the Spark Innovation suggestion boxes found through the research buildings </a:t>
            </a:r>
          </a:p>
          <a:p>
            <a:pPr marL="1828800" lvl="1" indent="-457200">
              <a:lnSpc>
                <a:spcPct val="115000"/>
              </a:lnSpc>
              <a:buAutoNum type="arabicPeriod"/>
            </a:pPr>
            <a:r>
              <a:rPr lang="en-US" sz="2400" dirty="0">
                <a:latin typeface="Franklin Gothic Book" panose="020B0503020102020204" pitchFamily="34" charset="0"/>
                <a:ea typeface="Calibri" panose="020F0502020204030204" pitchFamily="34" charset="0"/>
                <a:cs typeface="Times New Roman" panose="02020603050405020304" pitchFamily="18" charset="0"/>
              </a:rPr>
              <a:t>More information found at </a:t>
            </a:r>
            <a:r>
              <a:rPr lang="en-US" sz="2400" dirty="0">
                <a:latin typeface="Franklin Gothic Book" panose="020B0503020102020204" pitchFamily="34" charset="0"/>
                <a:ea typeface="Calibri" panose="020F0502020204030204" pitchFamily="34" charset="0"/>
                <a:cs typeface="Times New Roman" panose="02020603050405020304" pitchFamily="18" charset="0"/>
                <a:hlinkClick r:id="rId7"/>
              </a:rPr>
              <a:t>sparkuvahealth.uvahs.org</a:t>
            </a:r>
            <a:r>
              <a:rPr lang="en-US" sz="2400" dirty="0">
                <a:latin typeface="Franklin Gothic Book" panose="020B0503020102020204" pitchFamily="34" charset="0"/>
                <a:ea typeface="Calibri" panose="020F0502020204030204" pitchFamily="34" charset="0"/>
                <a:cs typeface="Times New Roman" panose="02020603050405020304" pitchFamily="18" charset="0"/>
              </a:rPr>
              <a:t> or by emailing </a:t>
            </a:r>
            <a:r>
              <a:rPr lang="en-US" sz="2400" dirty="0">
                <a:latin typeface="Franklin Gothic Book" panose="020B0503020102020204" pitchFamily="34" charset="0"/>
                <a:ea typeface="Calibri" panose="020F0502020204030204" pitchFamily="34" charset="0"/>
                <a:cs typeface="Times New Roman" panose="02020603050405020304" pitchFamily="18" charset="0"/>
                <a:hlinkClick r:id="rId8"/>
              </a:rPr>
              <a:t>SPARKUVAHEALTH@uvahealth.org</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1828800" lvl="1" indent="-457200">
              <a:lnSpc>
                <a:spcPct val="115000"/>
              </a:lnSpc>
              <a:buAutoNum type="arabicPeriod"/>
            </a:pPr>
            <a:r>
              <a:rPr lang="en-US" sz="2400" dirty="0">
                <a:latin typeface="Franklin Gothic Book" panose="020B0503020102020204" pitchFamily="34" charset="0"/>
                <a:ea typeface="Calibri" panose="020F0502020204030204" pitchFamily="34" charset="0"/>
                <a:cs typeface="Times New Roman" panose="02020603050405020304" pitchFamily="18" charset="0"/>
              </a:rPr>
              <a:t>Submissions due </a:t>
            </a:r>
            <a:r>
              <a:rPr lang="en-US" sz="2400" b="1" dirty="0">
                <a:latin typeface="Franklin Gothic Book" panose="020B0503020102020204" pitchFamily="34" charset="0"/>
                <a:ea typeface="Calibri" panose="020F0502020204030204" pitchFamily="34" charset="0"/>
                <a:cs typeface="Times New Roman" panose="02020603050405020304" pitchFamily="18" charset="0"/>
              </a:rPr>
              <a:t>Friday, February 29</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914400">
              <a:lnSpc>
                <a:spcPct val="115000"/>
              </a:lnSpc>
            </a:pPr>
            <a:endParaRPr lang="en-US" sz="2000" dirty="0">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9"/>
          <a:stretch>
            <a:fillRect/>
          </a:stretch>
        </p:blipFill>
        <p:spPr>
          <a:xfrm>
            <a:off x="234560" y="2806342"/>
            <a:ext cx="1555028" cy="1520472"/>
          </a:xfrm>
          <a:prstGeom prst="rect">
            <a:avLst/>
          </a:prstGeom>
        </p:spPr>
      </p:pic>
    </p:spTree>
    <p:extLst>
      <p:ext uri="{BB962C8B-B14F-4D97-AF65-F5344CB8AC3E}">
        <p14:creationId xmlns:p14="http://schemas.microsoft.com/office/powerpoint/2010/main" val="40869380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aOrJfd19Hf8.eFs3nMH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81Dzjizsn4lTwQgU1J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7gtVu1QRd9w3.lqt7Rw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7gtVu1QRd9w3.lqt7Rwg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7gtVu1QRd9w3.lqt7Rwg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mdFT9BO6xgupXg9YUrN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UVA GEN logo and paths top">
  <a:themeElements>
    <a:clrScheme name="Custom 5">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Title Slide 2">
  <a:themeElements>
    <a:clrScheme name="Custom 8">
      <a:dk1>
        <a:srgbClr val="D75929"/>
      </a:dk1>
      <a:lt1>
        <a:srgbClr val="365F91"/>
      </a:lt1>
      <a:dk2>
        <a:srgbClr val="FFFFFE"/>
      </a:dk2>
      <a:lt2>
        <a:srgbClr val="FDFCFB"/>
      </a:lt2>
      <a:accent1>
        <a:srgbClr val="EB6C15"/>
      </a:accent1>
      <a:accent2>
        <a:srgbClr val="D9451F"/>
      </a:accent2>
      <a:accent3>
        <a:srgbClr val="365F91"/>
      </a:accent3>
      <a:accent4>
        <a:srgbClr val="244061"/>
      </a:accent4>
      <a:accent5>
        <a:srgbClr val="09505B"/>
      </a:accent5>
      <a:accent6>
        <a:srgbClr val="006E78"/>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te Release - MCMG 8.26 " id="{C90762F3-372A-8E48-AB5E-3BD8CC689266}" vid="{4CB7E244-8D34-3046-924F-3FD60C55F863}"/>
    </a:ext>
  </a:extLst>
</a:theme>
</file>

<file path=ppt/theme/theme15.xml><?xml version="1.0" encoding="utf-8"?>
<a:theme xmlns:a="http://schemas.openxmlformats.org/drawingml/2006/main" name="UVAHealth - Blue/White">
  <a:themeElements>
    <a:clrScheme name="Custom 5">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6E87E094-44AD-4921-9C39-59E1E8874080}" vid="{CF21C073-2ED8-49F1-884E-E58807DD09FC}"/>
    </a:ext>
  </a:extLst>
</a:theme>
</file>

<file path=ppt/theme/theme16.xml><?xml version="1.0" encoding="utf-8"?>
<a:theme xmlns:a="http://schemas.openxmlformats.org/drawingml/2006/main" name="9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1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UVAHealth - Orange/White">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6E87E094-44AD-4921-9C39-59E1E8874080}" vid="{3ED0CE22-4E1F-440D-91D1-7F8113A7C217}"/>
    </a:ext>
  </a:extLst>
</a:theme>
</file>

<file path=ppt/theme/theme2.xml><?xml version="1.0" encoding="utf-8"?>
<a:theme xmlns:a="http://schemas.openxmlformats.org/drawingml/2006/main" name="1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2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3_UVA GEN logo and paths top">
  <a:themeElements>
    <a:clrScheme name="Custom 5">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_UVAHealth - Blue/White">
  <a:themeElements>
    <a:clrScheme name="Custom 5">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VAHealth Master.potx" id="{F2DDDE25-0BA5-4895-9C0C-08B6DAC4CDE2}" vid="{ADF4FC61-2FF4-4C0E-995C-2DDF08926F82}"/>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VA GEN logo and paths top">
  <a:themeElements>
    <a:clrScheme name="Custom 5">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UVA GEN logo and paths top">
  <a:themeElements>
    <a:clrScheme name="Custom 5">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UVA GEN only paths top">
  <a:themeElements>
    <a:clrScheme name="Custom 4">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UVA GEN only paths top">
  <a:themeElements>
    <a:clrScheme name="Custom 4">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Title Slide 2">
  <a:themeElements>
    <a:clrScheme name="Custom 2">
      <a:dk1>
        <a:srgbClr val="E57228"/>
      </a:dk1>
      <a:lt1>
        <a:srgbClr val="262F3E"/>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00D116B2F92F45BD890CE67F0A35F4" ma:contentTypeVersion="1" ma:contentTypeDescription="Create a new document." ma:contentTypeScope="" ma:versionID="541ba767ca92fe3326d7cb7c471c36a4">
  <xsd:schema xmlns:xsd="http://www.w3.org/2001/XMLSchema" xmlns:xs="http://www.w3.org/2001/XMLSchema" xmlns:p="http://schemas.microsoft.com/office/2006/metadata/properties" xmlns:ns2="4c909bdb-cc37-4342-8431-ce25a1f855f7" targetNamespace="http://schemas.microsoft.com/office/2006/metadata/properties" ma:root="true" ma:fieldsID="bbb8f4a7867fc8e0860125d5fc553240" ns2:_="">
    <xsd:import namespace="4c909bdb-cc37-4342-8431-ce25a1f855f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09bdb-cc37-4342-8431-ce25a1f855f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24FA12-D41D-4493-9B5F-569F758B5274}">
  <ds:schemaRefs>
    <ds:schemaRef ds:uri="http://schemas.microsoft.com/sharepoint/v3/contenttype/forms"/>
  </ds:schemaRefs>
</ds:datastoreItem>
</file>

<file path=customXml/itemProps2.xml><?xml version="1.0" encoding="utf-8"?>
<ds:datastoreItem xmlns:ds="http://schemas.openxmlformats.org/officeDocument/2006/customXml" ds:itemID="{BD62EB2D-51F6-4C2E-8F35-10355FC36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09bdb-cc37-4342-8431-ce25a1f85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DA6E6F-EDC3-467E-8747-6ABEFA6B97E8}">
  <ds:schemaRefs>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4c909bdb-cc37-4342-8431-ce25a1f855f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7580</TotalTime>
  <Words>767</Words>
  <Application>Microsoft Office PowerPoint</Application>
  <PresentationFormat>On-screen Show (4:3)</PresentationFormat>
  <Paragraphs>51</Paragraphs>
  <Slides>7</Slides>
  <Notes>6</Notes>
  <HiddenSlides>0</HiddenSlides>
  <MMClips>0</MMClips>
  <ScaleCrop>false</ScaleCrop>
  <HeadingPairs>
    <vt:vector size="8" baseType="variant">
      <vt:variant>
        <vt:lpstr>Fonts Used</vt:lpstr>
      </vt:variant>
      <vt:variant>
        <vt:i4>12</vt:i4>
      </vt:variant>
      <vt:variant>
        <vt:lpstr>Theme</vt:lpstr>
      </vt:variant>
      <vt:variant>
        <vt:i4>22</vt:i4>
      </vt:variant>
      <vt:variant>
        <vt:lpstr>Embedded OLE Servers</vt:lpstr>
      </vt:variant>
      <vt:variant>
        <vt:i4>1</vt:i4>
      </vt:variant>
      <vt:variant>
        <vt:lpstr>Slide Titles</vt:lpstr>
      </vt:variant>
      <vt:variant>
        <vt:i4>7</vt:i4>
      </vt:variant>
    </vt:vector>
  </HeadingPairs>
  <TitlesOfParts>
    <vt:vector size="42" baseType="lpstr">
      <vt:lpstr>Arial</vt:lpstr>
      <vt:lpstr>Calibri</vt:lpstr>
      <vt:lpstr>Cordia New</vt:lpstr>
      <vt:lpstr>Franklin Gothic Book</vt:lpstr>
      <vt:lpstr>Franklin Gothic Heavy</vt:lpstr>
      <vt:lpstr>Franklin Gothic Medium</vt:lpstr>
      <vt:lpstr>ITC Franklin Gothic Book</vt:lpstr>
      <vt:lpstr>ITC Franklin Gothic Demi</vt:lpstr>
      <vt:lpstr>ITC Franklin Gothic Heavy</vt:lpstr>
      <vt:lpstr>Roboto light</vt:lpstr>
      <vt:lpstr>Times New Roman</vt:lpstr>
      <vt:lpstr>Verdana</vt:lpstr>
      <vt:lpstr>Title Slide 2</vt:lpstr>
      <vt:lpstr>1_Title Slide 2</vt:lpstr>
      <vt:lpstr>UVA GEN logo and paths top</vt:lpstr>
      <vt:lpstr>1_UVA GEN logo and paths top</vt:lpstr>
      <vt:lpstr>UVA GEN only paths top</vt:lpstr>
      <vt:lpstr>1_UVA GEN only paths top</vt:lpstr>
      <vt:lpstr>2_Title Slide 2</vt:lpstr>
      <vt:lpstr>3_Title Slide 2</vt:lpstr>
      <vt:lpstr>4_Title Slide 2</vt:lpstr>
      <vt:lpstr>5_Title Slide 2</vt:lpstr>
      <vt:lpstr>2_UVA GEN logo and paths top</vt:lpstr>
      <vt:lpstr>6_Title Slide 2</vt:lpstr>
      <vt:lpstr>7_Title Slide 2</vt:lpstr>
      <vt:lpstr>8_Title Slide 2</vt:lpstr>
      <vt:lpstr>UVAHealth - Blue/White</vt:lpstr>
      <vt:lpstr>9_Title Slide 2</vt:lpstr>
      <vt:lpstr>10_Title Slide 2</vt:lpstr>
      <vt:lpstr>11_Title Slide 2</vt:lpstr>
      <vt:lpstr>UVAHealth - Orange/White</vt:lpstr>
      <vt:lpstr>12_Title Slide 2</vt:lpstr>
      <vt:lpstr>3_UVA GEN logo and paths top</vt:lpstr>
      <vt:lpstr>1_UVAHealth - Blue/White</vt:lpstr>
      <vt:lpstr>think-cell Slide</vt:lpstr>
      <vt:lpstr>Spark Innovation Competition:  Removing the "No" From Innovation RESEARCH ENVIRONMENT </vt:lpstr>
      <vt:lpstr>SPARK COMPETITION PURPOSE</vt:lpstr>
      <vt:lpstr>2022 Theme | CLINICAL ENVIRONMENT</vt:lpstr>
      <vt:lpstr>2023 Theme | RESEARCH</vt:lpstr>
      <vt:lpstr>PowerPoint Presentation</vt:lpstr>
      <vt:lpstr>PowerPoint Presentation</vt:lpstr>
      <vt:lpstr>PowerPoint Presentation</vt:lpstr>
    </vt:vector>
  </TitlesOfParts>
  <Company>Circle120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O'Hearn</dc:creator>
  <cp:keywords>Spark 2.0</cp:keywords>
  <cp:lastModifiedBy>Burks, Sandra G *HS</cp:lastModifiedBy>
  <cp:revision>414</cp:revision>
  <cp:lastPrinted>2023-09-06T16:03:44Z</cp:lastPrinted>
  <dcterms:created xsi:type="dcterms:W3CDTF">2017-10-18T15:58:36Z</dcterms:created>
  <dcterms:modified xsi:type="dcterms:W3CDTF">2024-01-25T20:10:59Z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0x010100AE00D116B2F92F45BD890CE67F0A35F4</vt:lpwstr>
  </property>
</Properties>
</file>