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732" y="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E36F5-75D0-6234-26B0-BCB09925B4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858983-7708-7312-E92A-844BC1EAA1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01EBE8-2D33-6029-9831-1BD2B731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795B8-D10E-4FBF-B232-CC84AA67D0B7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369D78-7105-C9CA-A8D7-86968470A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9DA78C-162F-23E6-DD94-564CB7691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E8CDB-7D0F-4571-9D30-36E6A9544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30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12A04-A856-96EE-CEB5-AC1AB666F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9C6EFC-8B23-C2B6-698D-D88FA55E96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A81FE2-E912-CC50-A7B5-E92178423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795B8-D10E-4FBF-B232-CC84AA67D0B7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1D8FA-84EB-E6C8-3897-70E0E00F0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3F90F-3BB3-04C3-80B2-80158050C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E8CDB-7D0F-4571-9D30-36E6A9544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019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AA5AF2-4770-CDBC-28F8-269C5BEE77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3BA7BB-0AE5-B6B3-A94D-5655FA6D78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C34C38-AED5-0E72-D809-A8E397AC4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795B8-D10E-4FBF-B232-CC84AA67D0B7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010510-479B-9E38-77A4-4AF3B6285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7809B-805E-DFBC-38C6-371B3FC69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E8CDB-7D0F-4571-9D30-36E6A9544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614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CE2A8-5A7B-7443-E85A-1FD57FCFA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C8C5A-1E2D-8AAC-82C9-B4FE2E8C6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26C5E2-011E-3B42-1C93-ED48E2E2A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795B8-D10E-4FBF-B232-CC84AA67D0B7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CA4CC-B4CD-A441-1181-1D0E630E0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B841F8-8C75-5E41-D575-EC046B362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E8CDB-7D0F-4571-9D30-36E6A9544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803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07179-8653-92AA-505E-32F2E74B5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59BD73-4576-7157-0497-65C5B36C40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907AEE-80E7-28C1-C701-92C3C7BC4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795B8-D10E-4FBF-B232-CC84AA67D0B7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3B515A-1FB0-009F-3BFB-568B9F80E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A11360-64D5-58FB-2958-4FEAF63E1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E8CDB-7D0F-4571-9D30-36E6A9544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641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964BE-739D-28FA-9686-F855EE2F6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B4902-68E9-645E-1809-8C6136D7E9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26C99B-6E54-CE85-509D-68E30F829A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CA055F-81AE-2F05-6E2F-59BE2706A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795B8-D10E-4FBF-B232-CC84AA67D0B7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32F6B0-A2DC-120F-5001-D2FCA3F2D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CA01DE-42A2-6D23-0777-5303B607A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E8CDB-7D0F-4571-9D30-36E6A9544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204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0CD0C-F2C6-B66C-379E-6DE0E27A2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64E9D-B3EC-AC04-131D-5DD9DFBE28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0FE858-2656-4279-BE64-82AAEAF331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E382DD-3BAC-8D72-4FEE-6D2E34E9A4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D3037C-D2D9-2937-D20D-1417437223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F3E3FF-1223-2636-01DD-94563C23D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795B8-D10E-4FBF-B232-CC84AA67D0B7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DEBD6D-7628-F848-1AF2-39EE3F5CA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FE5375-E733-F3F6-4367-73D0F80C6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E8CDB-7D0F-4571-9D30-36E6A9544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825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19867-44BC-FC6E-CFFB-E228E638C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1313B8-F915-8EF4-5BE3-829DF43A4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795B8-D10E-4FBF-B232-CC84AA67D0B7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EC49EC-1F05-CC0C-49C1-CF43FF90D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1D9A7A-16BA-9754-FB69-BED5EEB6E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E8CDB-7D0F-4571-9D30-36E6A9544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98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1C8A21-1585-5D03-1CDB-07A9EDE43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795B8-D10E-4FBF-B232-CC84AA67D0B7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0C3767-7904-CE90-E954-075327793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2B5536-5075-2032-2E0A-41E685934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E8CDB-7D0F-4571-9D30-36E6A9544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7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9F10F-A526-58FD-9F51-87CC80BB0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22D20-D6FD-ABC2-DFF6-53BAC2937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3B8C22-B869-F0E7-87A9-910EB0E7A9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DDC526-AE2B-DB6F-C97F-3E2F4E990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795B8-D10E-4FBF-B232-CC84AA67D0B7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B1F4C5-4CA5-8EF0-0848-A74ADB277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883C93-9920-60BE-420C-7CF9CEBEE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E8CDB-7D0F-4571-9D30-36E6A9544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706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0CDD3-19A0-7564-5AAD-C05ADE541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C9594E-858B-6F82-8D1D-7010A925D9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EE4EB9-8F5F-8A6D-1E30-9EBE92D619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E0BC7E-8B2A-D8E5-F31C-1256F4463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795B8-D10E-4FBF-B232-CC84AA67D0B7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BA60AF-DC2B-BE6A-21F9-3F1CE3A66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9408E7-F683-7480-7973-9AF3AC599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E8CDB-7D0F-4571-9D30-36E6A9544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16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A903F6-19F5-1BA0-E492-866890495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69145B-3EB9-04D0-F97B-5B1B8E4EF8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C51156-44E1-7194-8279-0F57C05CA6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2C795B8-D10E-4FBF-B232-CC84AA67D0B7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01D523-22F6-1A57-B548-7E62CC2271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E38C31-1EC2-6510-B049-424643205D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DE8CDB-7D0F-4571-9D30-36E6A9544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45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2775A-0E24-7856-2034-EC4245598E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Surgeon of the Week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EC6BC9-E731-D296-B51D-F3169D7062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30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23024-5024-B34D-D673-2712DB6AE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3078A-A802-D658-E042-9D4E45335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provide efficient, timely care without clinical disruption</a:t>
            </a:r>
          </a:p>
          <a:p>
            <a:r>
              <a:rPr lang="en-US" dirty="0"/>
              <a:t>Maximize teaching opportunities and continuity of care</a:t>
            </a:r>
          </a:p>
        </p:txBody>
      </p:sp>
    </p:spTree>
    <p:extLst>
      <p:ext uri="{BB962C8B-B14F-4D97-AF65-F5344CB8AC3E}">
        <p14:creationId xmlns:p14="http://schemas.microsoft.com/office/powerpoint/2010/main" val="1001389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F09E4-60CA-8BBE-3308-88AA5F1A2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Premise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4213F-73E4-9C49-3FA6-B741568C1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hospital coverage while on call (business hours)</a:t>
            </a:r>
          </a:p>
          <a:p>
            <a:r>
              <a:rPr lang="en-US" dirty="0"/>
              <a:t>Manage new consults and round on established consults</a:t>
            </a:r>
          </a:p>
          <a:p>
            <a:r>
              <a:rPr lang="en-US" dirty="0"/>
              <a:t>Opportunity to see colleague’s inpatients when they are off site</a:t>
            </a:r>
          </a:p>
          <a:p>
            <a:r>
              <a:rPr lang="en-US" dirty="0"/>
              <a:t>Provide intraoperative consults without disruption</a:t>
            </a:r>
          </a:p>
          <a:p>
            <a:r>
              <a:rPr lang="en-US" dirty="0"/>
              <a:t>Solidify preop stent availability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096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020C4-6A9C-55BF-B186-712B8B60B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94E94-BF50-12EE-04D4-07F5689B9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personal clinic schedule that week</a:t>
            </a:r>
          </a:p>
          <a:p>
            <a:pPr lvl="1"/>
            <a:r>
              <a:rPr lang="en-US" dirty="0"/>
              <a:t>3-4 acute zoom visits in the morning (9-11am?)</a:t>
            </a:r>
          </a:p>
          <a:p>
            <a:pPr lvl="1"/>
            <a:r>
              <a:rPr lang="en-US" dirty="0"/>
              <a:t>Acute stones and other expedited follow ups / surgical scheduling</a:t>
            </a:r>
          </a:p>
          <a:p>
            <a:r>
              <a:rPr lang="en-US" dirty="0"/>
              <a:t>Opportunity for short scheduled OR cases throughout the week</a:t>
            </a:r>
          </a:p>
          <a:p>
            <a:pPr lvl="1"/>
            <a:r>
              <a:rPr lang="en-US" dirty="0"/>
              <a:t>Cases of less than 1 hour duration</a:t>
            </a:r>
          </a:p>
          <a:p>
            <a:pPr lvl="1"/>
            <a:r>
              <a:rPr lang="en-US" dirty="0"/>
              <a:t>Previous week acute zoom cases could be scheduled</a:t>
            </a:r>
          </a:p>
        </p:txBody>
      </p:sp>
    </p:spTree>
    <p:extLst>
      <p:ext uri="{BB962C8B-B14F-4D97-AF65-F5344CB8AC3E}">
        <p14:creationId xmlns:p14="http://schemas.microsoft.com/office/powerpoint/2010/main" val="131088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15AC7-EA55-A864-E371-D5A7F1FDA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5E660-5220-E8B5-46EF-2EA4D2391F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Teaching rounds</a:t>
            </a:r>
          </a:p>
          <a:p>
            <a:pPr lvl="1"/>
            <a:r>
              <a:rPr lang="en-US" dirty="0"/>
              <a:t>Charting follow up</a:t>
            </a:r>
          </a:p>
          <a:p>
            <a:pPr lvl="1"/>
            <a:r>
              <a:rPr lang="en-US" dirty="0"/>
              <a:t>Order management</a:t>
            </a:r>
          </a:p>
          <a:p>
            <a:pPr lvl="1"/>
            <a:r>
              <a:rPr lang="en-US" dirty="0"/>
              <a:t>Sign out observation</a:t>
            </a:r>
          </a:p>
          <a:p>
            <a:r>
              <a:rPr lang="en-US" dirty="0"/>
              <a:t>Continuity of care</a:t>
            </a:r>
          </a:p>
          <a:p>
            <a:r>
              <a:rPr lang="en-US" dirty="0"/>
              <a:t>Expedited follow ups and surgical scheduling</a:t>
            </a:r>
          </a:p>
          <a:p>
            <a:r>
              <a:rPr lang="en-US" dirty="0"/>
              <a:t>Improved billing capture</a:t>
            </a:r>
          </a:p>
        </p:txBody>
      </p:sp>
    </p:spTree>
    <p:extLst>
      <p:ext uri="{BB962C8B-B14F-4D97-AF65-F5344CB8AC3E}">
        <p14:creationId xmlns:p14="http://schemas.microsoft.com/office/powerpoint/2010/main" val="4002428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135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Surgeon of the Week</vt:lpstr>
      <vt:lpstr>Goals</vt:lpstr>
      <vt:lpstr>Basic Premise</vt:lpstr>
      <vt:lpstr>More Details</vt:lpstr>
      <vt:lpstr>Benefits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Surgeon of the Week</dc:title>
  <dc:creator>kennethsands@go.rmc.edu</dc:creator>
  <cp:lastModifiedBy>kennethsands@go.rmc.edu</cp:lastModifiedBy>
  <cp:revision>1</cp:revision>
  <dcterms:created xsi:type="dcterms:W3CDTF">2024-03-19T22:50:11Z</dcterms:created>
  <dcterms:modified xsi:type="dcterms:W3CDTF">2024-03-19T23:13:01Z</dcterms:modified>
</cp:coreProperties>
</file>