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1E0E61-0C2A-4BD2-BF80-0436EF9FB5F4}" v="17" dt="2024-05-21T12:53:55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Ibilibor" clId="Web-{CDEE88B1-7EA7-4B4D-98D3-BFF1D242C254}"/>
    <pc:docChg chg="modSld">
      <pc:chgData name="Christine Ibilibor" userId="" providerId="" clId="Web-{CDEE88B1-7EA7-4B4D-98D3-BFF1D242C254}" dt="2024-05-14T21:19:24.939" v="54" actId="20577"/>
      <pc:docMkLst>
        <pc:docMk/>
      </pc:docMkLst>
      <pc:sldChg chg="modSp">
        <pc:chgData name="Christine Ibilibor" userId="" providerId="" clId="Web-{CDEE88B1-7EA7-4B4D-98D3-BFF1D242C254}" dt="2024-05-14T21:18:16.671" v="40" actId="20577"/>
        <pc:sldMkLst>
          <pc:docMk/>
          <pc:sldMk cId="2774266703" sldId="256"/>
        </pc:sldMkLst>
        <pc:spChg chg="mod">
          <ac:chgData name="Christine Ibilibor" userId="" providerId="" clId="Web-{CDEE88B1-7EA7-4B4D-98D3-BFF1D242C254}" dt="2024-05-14T21:13:38.697" v="8" actId="20577"/>
          <ac:spMkLst>
            <pc:docMk/>
            <pc:sldMk cId="2774266703" sldId="256"/>
            <ac:spMk id="2" creationId="{00000000-0000-0000-0000-000000000000}"/>
          </ac:spMkLst>
        </pc:spChg>
        <pc:spChg chg="mod">
          <ac:chgData name="Christine Ibilibor" userId="" providerId="" clId="Web-{CDEE88B1-7EA7-4B4D-98D3-BFF1D242C254}" dt="2024-05-14T21:18:16.671" v="40" actId="20577"/>
          <ac:spMkLst>
            <pc:docMk/>
            <pc:sldMk cId="2774266703" sldId="256"/>
            <ac:spMk id="3" creationId="{00000000-0000-0000-0000-000000000000}"/>
          </ac:spMkLst>
        </pc:spChg>
      </pc:sldChg>
      <pc:sldChg chg="modSp">
        <pc:chgData name="Christine Ibilibor" userId="" providerId="" clId="Web-{CDEE88B1-7EA7-4B4D-98D3-BFF1D242C254}" dt="2024-05-14T21:18:34.969" v="43" actId="20577"/>
        <pc:sldMkLst>
          <pc:docMk/>
          <pc:sldMk cId="2414964161" sldId="258"/>
        </pc:sldMkLst>
        <pc:spChg chg="mod">
          <ac:chgData name="Christine Ibilibor" userId="" providerId="" clId="Web-{CDEE88B1-7EA7-4B4D-98D3-BFF1D242C254}" dt="2024-05-14T21:18:34.969" v="43" actId="20577"/>
          <ac:spMkLst>
            <pc:docMk/>
            <pc:sldMk cId="2414964161" sldId="258"/>
            <ac:spMk id="2" creationId="{00000000-0000-0000-0000-000000000000}"/>
          </ac:spMkLst>
        </pc:spChg>
      </pc:sldChg>
      <pc:sldChg chg="modSp">
        <pc:chgData name="Christine Ibilibor" userId="" providerId="" clId="Web-{CDEE88B1-7EA7-4B4D-98D3-BFF1D242C254}" dt="2024-05-14T21:18:45.610" v="46" actId="20577"/>
        <pc:sldMkLst>
          <pc:docMk/>
          <pc:sldMk cId="938266130" sldId="259"/>
        </pc:sldMkLst>
        <pc:spChg chg="mod">
          <ac:chgData name="Christine Ibilibor" userId="" providerId="" clId="Web-{CDEE88B1-7EA7-4B4D-98D3-BFF1D242C254}" dt="2024-05-14T21:18:45.610" v="46" actId="20577"/>
          <ac:spMkLst>
            <pc:docMk/>
            <pc:sldMk cId="938266130" sldId="259"/>
            <ac:spMk id="2" creationId="{00000000-0000-0000-0000-000000000000}"/>
          </ac:spMkLst>
        </pc:spChg>
      </pc:sldChg>
      <pc:sldChg chg="modSp">
        <pc:chgData name="Christine Ibilibor" userId="" providerId="" clId="Web-{CDEE88B1-7EA7-4B4D-98D3-BFF1D242C254}" dt="2024-05-14T21:18:59.547" v="48" actId="20577"/>
        <pc:sldMkLst>
          <pc:docMk/>
          <pc:sldMk cId="2462543724" sldId="260"/>
        </pc:sldMkLst>
        <pc:spChg chg="mod">
          <ac:chgData name="Christine Ibilibor" userId="" providerId="" clId="Web-{CDEE88B1-7EA7-4B4D-98D3-BFF1D242C254}" dt="2024-05-14T21:18:59.547" v="48" actId="20577"/>
          <ac:spMkLst>
            <pc:docMk/>
            <pc:sldMk cId="2462543724" sldId="260"/>
            <ac:spMk id="2" creationId="{00000000-0000-0000-0000-000000000000}"/>
          </ac:spMkLst>
        </pc:spChg>
      </pc:sldChg>
      <pc:sldChg chg="modSp">
        <pc:chgData name="Christine Ibilibor" userId="" providerId="" clId="Web-{CDEE88B1-7EA7-4B4D-98D3-BFF1D242C254}" dt="2024-05-14T21:19:10.735" v="50" actId="20577"/>
        <pc:sldMkLst>
          <pc:docMk/>
          <pc:sldMk cId="3367125067" sldId="262"/>
        </pc:sldMkLst>
        <pc:spChg chg="mod">
          <ac:chgData name="Christine Ibilibor" userId="" providerId="" clId="Web-{CDEE88B1-7EA7-4B4D-98D3-BFF1D242C254}" dt="2024-05-14T21:19:10.735" v="50" actId="20577"/>
          <ac:spMkLst>
            <pc:docMk/>
            <pc:sldMk cId="3367125067" sldId="262"/>
            <ac:spMk id="2" creationId="{00000000-0000-0000-0000-000000000000}"/>
          </ac:spMkLst>
        </pc:spChg>
      </pc:sldChg>
      <pc:sldChg chg="modSp">
        <pc:chgData name="Christine Ibilibor" userId="" providerId="" clId="Web-{CDEE88B1-7EA7-4B4D-98D3-BFF1D242C254}" dt="2024-05-14T21:19:24.939" v="54" actId="20577"/>
        <pc:sldMkLst>
          <pc:docMk/>
          <pc:sldMk cId="2226434515" sldId="263"/>
        </pc:sldMkLst>
        <pc:spChg chg="mod">
          <ac:chgData name="Christine Ibilibor" userId="" providerId="" clId="Web-{CDEE88B1-7EA7-4B4D-98D3-BFF1D242C254}" dt="2024-05-14T21:19:24.939" v="54" actId="20577"/>
          <ac:spMkLst>
            <pc:docMk/>
            <pc:sldMk cId="2226434515" sldId="263"/>
            <ac:spMk id="2" creationId="{00000000-0000-0000-0000-000000000000}"/>
          </ac:spMkLst>
        </pc:spChg>
      </pc:sldChg>
    </pc:docChg>
  </pc:docChgLst>
  <pc:docChgLst>
    <pc:chgData name="Christine Ibilibor" clId="Web-{B81E0E61-0C2A-4BD2-BF80-0436EF9FB5F4}"/>
    <pc:docChg chg="modSld">
      <pc:chgData name="Christine Ibilibor" userId="" providerId="" clId="Web-{B81E0E61-0C2A-4BD2-BF80-0436EF9FB5F4}" dt="2024-05-21T12:53:55.653" v="14" actId="1076"/>
      <pc:docMkLst>
        <pc:docMk/>
      </pc:docMkLst>
      <pc:sldChg chg="addSp modSp">
        <pc:chgData name="Christine Ibilibor" userId="" providerId="" clId="Web-{B81E0E61-0C2A-4BD2-BF80-0436EF9FB5F4}" dt="2024-05-21T12:53:55.653" v="14" actId="1076"/>
        <pc:sldMkLst>
          <pc:docMk/>
          <pc:sldMk cId="2462543724" sldId="260"/>
        </pc:sldMkLst>
        <pc:spChg chg="mod">
          <ac:chgData name="Christine Ibilibor" userId="" providerId="" clId="Web-{B81E0E61-0C2A-4BD2-BF80-0436EF9FB5F4}" dt="2024-05-21T12:53:39.011" v="11" actId="20577"/>
          <ac:spMkLst>
            <pc:docMk/>
            <pc:sldMk cId="2462543724" sldId="260"/>
            <ac:spMk id="2" creationId="{00000000-0000-0000-0000-000000000000}"/>
          </ac:spMkLst>
        </pc:spChg>
        <pc:picChg chg="add mod">
          <ac:chgData name="Christine Ibilibor" userId="" providerId="" clId="Web-{B81E0E61-0C2A-4BD2-BF80-0436EF9FB5F4}" dt="2024-05-21T12:53:55.653" v="14" actId="1076"/>
          <ac:picMkLst>
            <pc:docMk/>
            <pc:sldMk cId="2462543724" sldId="260"/>
            <ac:picMk id="3" creationId="{C125A61C-861D-691F-1016-5EC311E87841}"/>
          </ac:picMkLst>
        </pc:picChg>
        <pc:picChg chg="mod">
          <ac:chgData name="Christine Ibilibor" userId="" providerId="" clId="Web-{B81E0E61-0C2A-4BD2-BF80-0436EF9FB5F4}" dt="2024-05-21T12:53:51.778" v="13" actId="1076"/>
          <ac:picMkLst>
            <pc:docMk/>
            <pc:sldMk cId="2462543724" sldId="260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3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2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3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0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4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7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0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1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2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21CE4-64FC-45DC-8A9D-3872FD96435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4E2E2-C4FA-4085-80B9-5CF9D87D6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/>
                <a:cs typeface="Arial"/>
              </a:rPr>
              <a:t>Urology Faculty Meeting: Resources for Researchers at UVA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958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en-US" dirty="0"/>
              <a:t>Christine </a:t>
            </a:r>
            <a:r>
              <a:rPr lang="en-US" dirty="0" err="1"/>
              <a:t>Ibilibor</a:t>
            </a:r>
            <a:r>
              <a:rPr lang="en-US" dirty="0"/>
              <a:t>, M.D., M.Sc.</a:t>
            </a:r>
          </a:p>
          <a:p>
            <a:pPr algn="l"/>
            <a:r>
              <a:rPr lang="en-US" dirty="0"/>
              <a:t>Assistant Professor</a:t>
            </a:r>
            <a:endParaRPr lang="en-US" dirty="0">
              <a:cs typeface="Arial" panose="020B0604020202020204"/>
            </a:endParaRPr>
          </a:p>
          <a:p>
            <a:pPr algn="l"/>
            <a:r>
              <a:rPr lang="en-US" dirty="0"/>
              <a:t>Division of Urologic Oncology</a:t>
            </a:r>
            <a:endParaRPr lang="en-US" dirty="0">
              <a:cs typeface="Arial"/>
            </a:endParaRPr>
          </a:p>
          <a:p>
            <a:pPr algn="l"/>
            <a:r>
              <a:rPr lang="en-US" dirty="0"/>
              <a:t>Department of Urology</a:t>
            </a:r>
            <a:endParaRPr lang="en-US" dirty="0">
              <a:cs typeface="Arial"/>
            </a:endParaRPr>
          </a:p>
          <a:p>
            <a:pPr algn="l"/>
            <a:r>
              <a:rPr lang="en-US" dirty="0"/>
              <a:t>University of Virginia</a:t>
            </a:r>
            <a:endParaRPr lang="en-US" dirty="0">
              <a:cs typeface="Arial"/>
            </a:endParaRPr>
          </a:p>
          <a:p>
            <a:pPr algn="l"/>
            <a:endParaRPr lang="en-US" dirty="0">
              <a:cs typeface="Arial"/>
            </a:endParaRPr>
          </a:p>
          <a:p>
            <a:pPr algn="l"/>
            <a:r>
              <a:rPr lang="en-US" sz="1800" dirty="0">
                <a:cs typeface="Arial"/>
              </a:rPr>
              <a:t>5/17/2024</a:t>
            </a:r>
          </a:p>
        </p:txBody>
      </p:sp>
    </p:spTree>
    <p:extLst>
      <p:ext uri="{BB962C8B-B14F-4D97-AF65-F5344CB8AC3E}">
        <p14:creationId xmlns:p14="http://schemas.microsoft.com/office/powerpoint/2010/main" val="277426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a Librarian</a:t>
            </a:r>
          </a:p>
          <a:p>
            <a:r>
              <a:rPr lang="en-US" dirty="0"/>
              <a:t>Department of Public Health</a:t>
            </a:r>
          </a:p>
          <a:p>
            <a:r>
              <a:rPr lang="en-US" dirty="0"/>
              <a:t>iTHRIV portal</a:t>
            </a:r>
          </a:p>
        </p:txBody>
      </p:sp>
    </p:spTree>
    <p:extLst>
      <p:ext uri="{BB962C8B-B14F-4D97-AF65-F5344CB8AC3E}">
        <p14:creationId xmlns:p14="http://schemas.microsoft.com/office/powerpoint/2010/main" val="206375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Ask a Librarian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90" y="1433618"/>
            <a:ext cx="8326322" cy="3749431"/>
          </a:xfrm>
          <a:prstGeom prst="rect">
            <a:avLst/>
          </a:prstGeom>
        </p:spPr>
      </p:pic>
      <p:pic>
        <p:nvPicPr>
          <p:cNvPr id="3" name="Imagen 4">
            <a:extLst>
              <a:ext uri="{FF2B5EF4-FFF2-40B4-BE49-F238E27FC236}">
                <a16:creationId xmlns:a16="http://schemas.microsoft.com/office/drawing/2014/main" id="{C05111EF-8D8B-4B4F-987C-3D98CF3165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715" y="4729168"/>
            <a:ext cx="3820602" cy="139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6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Department of Public Health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8454" y="1825625"/>
            <a:ext cx="561509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6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iTHRIV</a:t>
            </a:r>
            <a:r>
              <a:rPr lang="en-US" dirty="0">
                <a:cs typeface="Arial"/>
              </a:rPr>
              <a:t> portal and </a:t>
            </a:r>
            <a:r>
              <a:rPr lang="en-US" dirty="0" err="1">
                <a:cs typeface="Arial"/>
              </a:rPr>
              <a:t>TriNetX</a:t>
            </a:r>
            <a:endParaRPr lang="en-US" dirty="0" err="1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76" y="1449004"/>
            <a:ext cx="8882993" cy="4351338"/>
          </a:xfrm>
          <a:prstGeom prst="rect">
            <a:avLst/>
          </a:prstGeom>
        </p:spPr>
      </p:pic>
      <p:pic>
        <p:nvPicPr>
          <p:cNvPr id="3" name="Picture 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C125A61C-861D-691F-1016-5EC311E87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5096" y="5301483"/>
            <a:ext cx="39147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5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of Medicine Funding Opportunities</a:t>
            </a:r>
          </a:p>
          <a:p>
            <a:r>
              <a:rPr lang="en-US" dirty="0"/>
              <a:t>UVA Cancer Center Funding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94986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School of Medicine Funding Opportunities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7387" y="2162969"/>
            <a:ext cx="827722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2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UVA Cancer Center Funding Opportunities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102" y="1825625"/>
            <a:ext cx="837379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3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Urology Faculty Meeting: Resources for Researchers at UVA</vt:lpstr>
      <vt:lpstr>Consultation Resources</vt:lpstr>
      <vt:lpstr>Ask a Librarian</vt:lpstr>
      <vt:lpstr>Department of Public Health</vt:lpstr>
      <vt:lpstr>iTHRIV portal and TriNetX</vt:lpstr>
      <vt:lpstr>Funding Resources</vt:lpstr>
      <vt:lpstr>School of Medicine Funding Opportunities</vt:lpstr>
      <vt:lpstr>UVA Cancer Center Funding Opportunities</vt:lpstr>
    </vt:vector>
  </TitlesOfParts>
  <Company>UVA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Researchers at UVA</dc:title>
  <dc:creator>Ibilibor, Christine *HS</dc:creator>
  <cp:lastModifiedBy>Christine Ibilibor</cp:lastModifiedBy>
  <cp:revision>47</cp:revision>
  <dcterms:created xsi:type="dcterms:W3CDTF">2024-05-14T19:52:32Z</dcterms:created>
  <dcterms:modified xsi:type="dcterms:W3CDTF">2024-05-21T12:54:00Z</dcterms:modified>
</cp:coreProperties>
</file>