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4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83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5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6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C491-7552-40A9-B40A-CFE7C0C6055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3CFE-9EF1-456A-98EC-F01A196A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32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223C-C8BA-4B55-BA16-DB800F6C8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Sub-I/ACE rotation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E8216-0A9E-4CD7-9449-C4DC67547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F2FC-DB06-4493-883B-C477CA37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students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EDF25D-6674-4704-B042-2B6A79918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770554"/>
              </p:ext>
            </p:extLst>
          </p:nvPr>
        </p:nvGraphicFramePr>
        <p:xfrm>
          <a:off x="4739639" y="1203960"/>
          <a:ext cx="2164081" cy="5181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4081">
                  <a:extLst>
                    <a:ext uri="{9D8B030D-6E8A-4147-A177-3AD203B41FA5}">
                      <a16:colId xmlns:a16="http://schemas.microsoft.com/office/drawing/2014/main" val="532809339"/>
                    </a:ext>
                  </a:extLst>
                </a:gridCol>
              </a:tblGrid>
              <a:tr h="24964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05/13/2024 - 06/08/2024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3979065454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Lange, Moritz Jonathan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859341547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06/10/2024 - 07/06/2024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3506189445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Holum, Parker Jayce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2229777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Qiu, Jessica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161295452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Emily Roebuck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442611128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07/08/2024 - 08/02/2024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542940758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 err="1">
                          <a:effectLst/>
                        </a:rPr>
                        <a:t>Sanam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Sachin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4020703026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Travis, Harrison James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141036753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08/05/2024 - 08/30/2024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3702428095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Dylan Mittauer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866204400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Reagan Sandstrom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4046905900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Jonathan </a:t>
                      </a:r>
                      <a:r>
                        <a:rPr lang="en-US" sz="1200" dirty="0" err="1">
                          <a:effectLst/>
                        </a:rPr>
                        <a:t>Brisbon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815457752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09/02/2024 - 09/27/2024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2842319643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Jack Lucero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4030443718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Isaac Bronson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832436126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 err="1">
                          <a:effectLst/>
                        </a:rPr>
                        <a:t>Jate</a:t>
                      </a:r>
                      <a:r>
                        <a:rPr lang="en-US" sz="1200" dirty="0">
                          <a:effectLst/>
                        </a:rPr>
                        <a:t> Bernard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2092054641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09/30/2024 - 10/25/2024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059442806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John Savino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791466032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 err="1">
                          <a:effectLst/>
                        </a:rPr>
                        <a:t>Colen</a:t>
                      </a:r>
                      <a:r>
                        <a:rPr lang="en-US" sz="1200" dirty="0">
                          <a:effectLst/>
                        </a:rPr>
                        <a:t> Martini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1475379178"/>
                  </a:ext>
                </a:extLst>
              </a:tr>
              <a:tr h="24558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Petrus, Savannah Sally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954" marR="23954" marT="15969" marB="15969" anchor="b"/>
                </a:tc>
                <a:extLst>
                  <a:ext uri="{0D108BD9-81ED-4DB2-BD59-A6C34878D82A}">
                    <a16:rowId xmlns:a16="http://schemas.microsoft.com/office/drawing/2014/main" val="3554448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69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4C99-785F-4D82-90B2-C7CD4A77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102C-D453-439F-9B3A-1E182DA0F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week rotations</a:t>
            </a:r>
          </a:p>
          <a:p>
            <a:r>
              <a:rPr lang="en-US" dirty="0"/>
              <a:t>Meet with director 3 times throughout</a:t>
            </a:r>
          </a:p>
          <a:p>
            <a:r>
              <a:rPr lang="en-US" dirty="0"/>
              <a:t>New robotic bedside program (QI project)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UVA Swag</a:t>
            </a:r>
          </a:p>
        </p:txBody>
      </p:sp>
    </p:spTree>
    <p:extLst>
      <p:ext uri="{BB962C8B-B14F-4D97-AF65-F5344CB8AC3E}">
        <p14:creationId xmlns:p14="http://schemas.microsoft.com/office/powerpoint/2010/main" val="19580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D163-96CF-466B-A6E6-EF7390B7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from last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62DF-9EA3-4135-98F3-B28C92840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information regarding housing options</a:t>
            </a:r>
          </a:p>
          <a:p>
            <a:r>
              <a:rPr lang="en-US" dirty="0"/>
              <a:t>Parking problems</a:t>
            </a:r>
          </a:p>
          <a:p>
            <a:r>
              <a:rPr lang="en-US" dirty="0"/>
              <a:t>Time with Chair</a:t>
            </a:r>
          </a:p>
          <a:p>
            <a:r>
              <a:rPr lang="en-US" dirty="0"/>
              <a:t>Overall positive experience</a:t>
            </a:r>
          </a:p>
          <a:p>
            <a:r>
              <a:rPr lang="en-US" dirty="0"/>
              <a:t>“Culture” among residents</a:t>
            </a:r>
          </a:p>
        </p:txBody>
      </p:sp>
    </p:spTree>
    <p:extLst>
      <p:ext uri="{BB962C8B-B14F-4D97-AF65-F5344CB8AC3E}">
        <p14:creationId xmlns:p14="http://schemas.microsoft.com/office/powerpoint/2010/main" val="376300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A5B4-D977-4FFF-9993-33705363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3DAFE-B025-4689-B05D-153D7E58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Scholarship money for $2000</a:t>
            </a:r>
          </a:p>
          <a:p>
            <a:r>
              <a:rPr lang="en-US" dirty="0"/>
              <a:t>Participation in GME leadership program</a:t>
            </a:r>
          </a:p>
          <a:p>
            <a:r>
              <a:rPr lang="en-US" dirty="0"/>
              <a:t>2 students applied for GME</a:t>
            </a:r>
          </a:p>
          <a:p>
            <a:r>
              <a:rPr lang="en-US" dirty="0"/>
              <a:t>Both students given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B62AB-D7D3-401B-83E9-F16A8988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81270"/>
            <a:ext cx="4144047" cy="47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6EC3-64A8-47DA-B7AD-DCA8659E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415E-B7DB-4622-A34A-632B51523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days allotted, 1 for sub-Is (with assumption of virtual interview)</a:t>
            </a:r>
          </a:p>
          <a:p>
            <a:r>
              <a:rPr lang="en-US" dirty="0"/>
              <a:t>Move to in person interview during rotation</a:t>
            </a:r>
          </a:p>
          <a:p>
            <a:r>
              <a:rPr lang="en-US" dirty="0"/>
              <a:t>Cohort of faculty interviewers</a:t>
            </a:r>
          </a:p>
          <a:p>
            <a:r>
              <a:rPr lang="en-US" dirty="0"/>
              <a:t>Changes to selection process; how we rank candidates, select for interviews</a:t>
            </a:r>
          </a:p>
          <a:p>
            <a:r>
              <a:rPr lang="en-US" dirty="0"/>
              <a:t>Third person to select </a:t>
            </a:r>
            <a:r>
              <a:rPr lang="en-US"/>
              <a:t>for interviews</a:t>
            </a:r>
          </a:p>
        </p:txBody>
      </p:sp>
    </p:spTree>
    <p:extLst>
      <p:ext uri="{BB962C8B-B14F-4D97-AF65-F5344CB8AC3E}">
        <p14:creationId xmlns:p14="http://schemas.microsoft.com/office/powerpoint/2010/main" val="268544727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</TotalTime>
  <Words>173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Sub-I/ACE rotation</vt:lpstr>
      <vt:lpstr>ACE students</vt:lpstr>
      <vt:lpstr>ACE students</vt:lpstr>
      <vt:lpstr>Feedback from last year</vt:lpstr>
      <vt:lpstr>DEI</vt:lpstr>
      <vt:lpstr>Interview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Sub-I/ACE rotation</dc:title>
  <dc:creator>Kern, Nora G. *HS</dc:creator>
  <cp:lastModifiedBy>Kern, Nora G. *HS</cp:lastModifiedBy>
  <cp:revision>4</cp:revision>
  <dcterms:created xsi:type="dcterms:W3CDTF">2024-05-15T17:29:36Z</dcterms:created>
  <dcterms:modified xsi:type="dcterms:W3CDTF">2024-05-15T18:03:00Z</dcterms:modified>
</cp:coreProperties>
</file>