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8" r:id="rId3"/>
    <p:sldId id="273" r:id="rId4"/>
    <p:sldId id="275" r:id="rId5"/>
    <p:sldId id="269" r:id="rId6"/>
    <p:sldId id="274" r:id="rId7"/>
    <p:sldId id="270" r:id="rId8"/>
    <p:sldId id="256" r:id="rId9"/>
    <p:sldId id="258" r:id="rId10"/>
    <p:sldId id="263" r:id="rId11"/>
    <p:sldId id="262" r:id="rId12"/>
    <p:sldId id="259" r:id="rId13"/>
    <p:sldId id="261" r:id="rId14"/>
    <p:sldId id="272" r:id="rId15"/>
    <p:sldId id="271" r:id="rId16"/>
    <p:sldId id="260" r:id="rId17"/>
    <p:sldId id="264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74EE8-4971-45CF-915C-AB0A87C7DCDD}" v="209" dt="2024-05-17T01:51:36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Zillioux" userId="b461a52f413fdab4" providerId="LiveId" clId="{02974EE8-4971-45CF-915C-AB0A87C7DCDD}"/>
    <pc:docChg chg="undo custSel addSld delSld modSld sldOrd">
      <pc:chgData name="Jacqueline Zillioux" userId="b461a52f413fdab4" providerId="LiveId" clId="{02974EE8-4971-45CF-915C-AB0A87C7DCDD}" dt="2024-05-17T02:35:53.433" v="3202"/>
      <pc:docMkLst>
        <pc:docMk/>
      </pc:docMkLst>
      <pc:sldChg chg="modSp mod ord">
        <pc:chgData name="Jacqueline Zillioux" userId="b461a52f413fdab4" providerId="LiveId" clId="{02974EE8-4971-45CF-915C-AB0A87C7DCDD}" dt="2024-05-16T01:35:08.839" v="500"/>
        <pc:sldMkLst>
          <pc:docMk/>
          <pc:sldMk cId="3067423660" sldId="257"/>
        </pc:sldMkLst>
        <pc:spChg chg="mod">
          <ac:chgData name="Jacqueline Zillioux" userId="b461a52f413fdab4" providerId="LiveId" clId="{02974EE8-4971-45CF-915C-AB0A87C7DCDD}" dt="2024-05-16T01:22:05.035" v="373" actId="20577"/>
          <ac:spMkLst>
            <pc:docMk/>
            <pc:sldMk cId="3067423660" sldId="257"/>
            <ac:spMk id="4" creationId="{B1DD1538-FA96-9D73-32F2-644D3120DA74}"/>
          </ac:spMkLst>
        </pc:spChg>
        <pc:spChg chg="mod">
          <ac:chgData name="Jacqueline Zillioux" userId="b461a52f413fdab4" providerId="LiveId" clId="{02974EE8-4971-45CF-915C-AB0A87C7DCDD}" dt="2024-05-16T01:22:16.639" v="375" actId="1076"/>
          <ac:spMkLst>
            <pc:docMk/>
            <pc:sldMk cId="3067423660" sldId="257"/>
            <ac:spMk id="7" creationId="{44FE96EA-769D-8FFF-9960-49B7A32EC332}"/>
          </ac:spMkLst>
        </pc:spChg>
        <pc:picChg chg="mod">
          <ac:chgData name="Jacqueline Zillioux" userId="b461a52f413fdab4" providerId="LiveId" clId="{02974EE8-4971-45CF-915C-AB0A87C7DCDD}" dt="2024-05-16T01:22:13.912" v="374" actId="14100"/>
          <ac:picMkLst>
            <pc:docMk/>
            <pc:sldMk cId="3067423660" sldId="257"/>
            <ac:picMk id="6" creationId="{BDE386AC-E40F-3599-5BBF-A027FDA63412}"/>
          </ac:picMkLst>
        </pc:picChg>
      </pc:sldChg>
      <pc:sldChg chg="ord">
        <pc:chgData name="Jacqueline Zillioux" userId="b461a52f413fdab4" providerId="LiveId" clId="{02974EE8-4971-45CF-915C-AB0A87C7DCDD}" dt="2024-05-16T01:19:39.499" v="3"/>
        <pc:sldMkLst>
          <pc:docMk/>
          <pc:sldMk cId="325063458" sldId="258"/>
        </pc:sldMkLst>
      </pc:sldChg>
      <pc:sldChg chg="modSp mod">
        <pc:chgData name="Jacqueline Zillioux" userId="b461a52f413fdab4" providerId="LiveId" clId="{02974EE8-4971-45CF-915C-AB0A87C7DCDD}" dt="2024-05-16T01:19:56.259" v="6" actId="20577"/>
        <pc:sldMkLst>
          <pc:docMk/>
          <pc:sldMk cId="4161185853" sldId="259"/>
        </pc:sldMkLst>
        <pc:spChg chg="mod">
          <ac:chgData name="Jacqueline Zillioux" userId="b461a52f413fdab4" providerId="LiveId" clId="{02974EE8-4971-45CF-915C-AB0A87C7DCDD}" dt="2024-05-16T01:19:56.259" v="6" actId="20577"/>
          <ac:spMkLst>
            <pc:docMk/>
            <pc:sldMk cId="4161185853" sldId="259"/>
            <ac:spMk id="3" creationId="{DD68A310-96D1-4488-7957-15C1E735C2FA}"/>
          </ac:spMkLst>
        </pc:spChg>
      </pc:sldChg>
      <pc:sldChg chg="modSp mod ord">
        <pc:chgData name="Jacqueline Zillioux" userId="b461a52f413fdab4" providerId="LiveId" clId="{02974EE8-4971-45CF-915C-AB0A87C7DCDD}" dt="2024-05-16T01:34:41.741" v="496" actId="20577"/>
        <pc:sldMkLst>
          <pc:docMk/>
          <pc:sldMk cId="3581721159" sldId="260"/>
        </pc:sldMkLst>
        <pc:spChg chg="mod">
          <ac:chgData name="Jacqueline Zillioux" userId="b461a52f413fdab4" providerId="LiveId" clId="{02974EE8-4971-45CF-915C-AB0A87C7DCDD}" dt="2024-05-16T01:34:41.741" v="496" actId="20577"/>
          <ac:spMkLst>
            <pc:docMk/>
            <pc:sldMk cId="3581721159" sldId="260"/>
            <ac:spMk id="2" creationId="{B609556A-0AAE-602E-EC76-C7F9385F4588}"/>
          </ac:spMkLst>
        </pc:spChg>
        <pc:spChg chg="mod">
          <ac:chgData name="Jacqueline Zillioux" userId="b461a52f413fdab4" providerId="LiveId" clId="{02974EE8-4971-45CF-915C-AB0A87C7DCDD}" dt="2024-05-16T01:34:28.044" v="488" actId="20577"/>
          <ac:spMkLst>
            <pc:docMk/>
            <pc:sldMk cId="3581721159" sldId="260"/>
            <ac:spMk id="3" creationId="{2A863A74-3337-96AB-9465-B9E11D804EDD}"/>
          </ac:spMkLst>
        </pc:spChg>
      </pc:sldChg>
      <pc:sldChg chg="modSp mod modAnim">
        <pc:chgData name="Jacqueline Zillioux" userId="b461a52f413fdab4" providerId="LiveId" clId="{02974EE8-4971-45CF-915C-AB0A87C7DCDD}" dt="2024-05-17T01:02:15.439" v="2077"/>
        <pc:sldMkLst>
          <pc:docMk/>
          <pc:sldMk cId="2929599694" sldId="261"/>
        </pc:sldMkLst>
        <pc:spChg chg="mod">
          <ac:chgData name="Jacqueline Zillioux" userId="b461a52f413fdab4" providerId="LiveId" clId="{02974EE8-4971-45CF-915C-AB0A87C7DCDD}" dt="2024-05-16T01:20:22.001" v="20" actId="20577"/>
          <ac:spMkLst>
            <pc:docMk/>
            <pc:sldMk cId="2929599694" sldId="261"/>
            <ac:spMk id="3" creationId="{F92BCD62-8901-A22C-C4E4-4632553EE236}"/>
          </ac:spMkLst>
        </pc:spChg>
      </pc:sldChg>
      <pc:sldChg chg="modSp">
        <pc:chgData name="Jacqueline Zillioux" userId="b461a52f413fdab4" providerId="LiveId" clId="{02974EE8-4971-45CF-915C-AB0A87C7DCDD}" dt="2024-05-16T01:19:20.392" v="1" actId="115"/>
        <pc:sldMkLst>
          <pc:docMk/>
          <pc:sldMk cId="3306916476" sldId="262"/>
        </pc:sldMkLst>
        <pc:spChg chg="mod">
          <ac:chgData name="Jacqueline Zillioux" userId="b461a52f413fdab4" providerId="LiveId" clId="{02974EE8-4971-45CF-915C-AB0A87C7DCDD}" dt="2024-05-16T01:19:20.392" v="1" actId="115"/>
          <ac:spMkLst>
            <pc:docMk/>
            <pc:sldMk cId="3306916476" sldId="262"/>
            <ac:spMk id="3" creationId="{8EBAD037-D167-5DCF-ACE4-E9FB8C574D2E}"/>
          </ac:spMkLst>
        </pc:spChg>
      </pc:sldChg>
      <pc:sldChg chg="addSp delSp new mod ord modClrScheme chgLayout">
        <pc:chgData name="Jacqueline Zillioux" userId="b461a52f413fdab4" providerId="LiveId" clId="{02974EE8-4971-45CF-915C-AB0A87C7DCDD}" dt="2024-05-16T01:34:59.837" v="498"/>
        <pc:sldMkLst>
          <pc:docMk/>
          <pc:sldMk cId="671879576" sldId="264"/>
        </pc:sldMkLst>
        <pc:spChg chg="del">
          <ac:chgData name="Jacqueline Zillioux" userId="b461a52f413fdab4" providerId="LiveId" clId="{02974EE8-4971-45CF-915C-AB0A87C7DCDD}" dt="2024-05-16T01:23:05.943" v="377" actId="700"/>
          <ac:spMkLst>
            <pc:docMk/>
            <pc:sldMk cId="671879576" sldId="264"/>
            <ac:spMk id="2" creationId="{2F1EA5D9-2983-DE83-2A7C-CDF8E4508D60}"/>
          </ac:spMkLst>
        </pc:spChg>
        <pc:spChg chg="del">
          <ac:chgData name="Jacqueline Zillioux" userId="b461a52f413fdab4" providerId="LiveId" clId="{02974EE8-4971-45CF-915C-AB0A87C7DCDD}" dt="2024-05-16T01:23:05.943" v="377" actId="700"/>
          <ac:spMkLst>
            <pc:docMk/>
            <pc:sldMk cId="671879576" sldId="264"/>
            <ac:spMk id="3" creationId="{FBB3805B-7795-920E-D859-0E089A44D2E7}"/>
          </ac:spMkLst>
        </pc:spChg>
        <pc:spChg chg="del">
          <ac:chgData name="Jacqueline Zillioux" userId="b461a52f413fdab4" providerId="LiveId" clId="{02974EE8-4971-45CF-915C-AB0A87C7DCDD}" dt="2024-05-16T01:23:05.943" v="377" actId="700"/>
          <ac:spMkLst>
            <pc:docMk/>
            <pc:sldMk cId="671879576" sldId="264"/>
            <ac:spMk id="4" creationId="{E7874721-92DE-EDB6-543A-235C251927C1}"/>
          </ac:spMkLst>
        </pc:spChg>
        <pc:picChg chg="add">
          <ac:chgData name="Jacqueline Zillioux" userId="b461a52f413fdab4" providerId="LiveId" clId="{02974EE8-4971-45CF-915C-AB0A87C7DCDD}" dt="2024-05-16T01:23:06.883" v="378"/>
          <ac:picMkLst>
            <pc:docMk/>
            <pc:sldMk cId="671879576" sldId="264"/>
            <ac:picMk id="2050" creationId="{75C5563A-448F-435C-B83C-A431E1431A67}"/>
          </ac:picMkLst>
        </pc:picChg>
      </pc:sldChg>
      <pc:sldChg chg="modSp add mod ord">
        <pc:chgData name="Jacqueline Zillioux" userId="b461a52f413fdab4" providerId="LiveId" clId="{02974EE8-4971-45CF-915C-AB0A87C7DCDD}" dt="2024-05-17T02:35:53.433" v="3202"/>
        <pc:sldMkLst>
          <pc:docMk/>
          <pc:sldMk cId="522829481" sldId="265"/>
        </pc:sldMkLst>
        <pc:spChg chg="mod">
          <ac:chgData name="Jacqueline Zillioux" userId="b461a52f413fdab4" providerId="LiveId" clId="{02974EE8-4971-45CF-915C-AB0A87C7DCDD}" dt="2024-05-17T01:49:29.940" v="2948" actId="20577"/>
          <ac:spMkLst>
            <pc:docMk/>
            <pc:sldMk cId="522829481" sldId="265"/>
            <ac:spMk id="2" creationId="{20E8566C-3864-0F9F-2E71-9BB58C9D25F0}"/>
          </ac:spMkLst>
        </pc:spChg>
      </pc:sldChg>
      <pc:sldChg chg="new del">
        <pc:chgData name="Jacqueline Zillioux" userId="b461a52f413fdab4" providerId="LiveId" clId="{02974EE8-4971-45CF-915C-AB0A87C7DCDD}" dt="2024-05-16T01:34:38.177" v="490" actId="47"/>
        <pc:sldMkLst>
          <pc:docMk/>
          <pc:sldMk cId="555116830" sldId="265"/>
        </pc:sldMkLst>
      </pc:sldChg>
      <pc:sldChg chg="add del">
        <pc:chgData name="Jacqueline Zillioux" userId="b461a52f413fdab4" providerId="LiveId" clId="{02974EE8-4971-45CF-915C-AB0A87C7DCDD}" dt="2024-05-17T02:30:03.354" v="3125" actId="47"/>
        <pc:sldMkLst>
          <pc:docMk/>
          <pc:sldMk cId="979153351" sldId="266"/>
        </pc:sldMkLst>
      </pc:sldChg>
      <pc:sldChg chg="add del">
        <pc:chgData name="Jacqueline Zillioux" userId="b461a52f413fdab4" providerId="LiveId" clId="{02974EE8-4971-45CF-915C-AB0A87C7DCDD}" dt="2024-05-17T02:30:03.354" v="3125" actId="47"/>
        <pc:sldMkLst>
          <pc:docMk/>
          <pc:sldMk cId="2235520788" sldId="267"/>
        </pc:sldMkLst>
      </pc:sldChg>
      <pc:sldChg chg="addSp modSp new mod ord">
        <pc:chgData name="Jacqueline Zillioux" userId="b461a52f413fdab4" providerId="LiveId" clId="{02974EE8-4971-45CF-915C-AB0A87C7DCDD}" dt="2024-05-17T02:35:53.433" v="3202"/>
        <pc:sldMkLst>
          <pc:docMk/>
          <pc:sldMk cId="2116698936" sldId="268"/>
        </pc:sldMkLst>
        <pc:spChg chg="mod">
          <ac:chgData name="Jacqueline Zillioux" userId="b461a52f413fdab4" providerId="LiveId" clId="{02974EE8-4971-45CF-915C-AB0A87C7DCDD}" dt="2024-05-17T01:09:42.003" v="2194" actId="20577"/>
          <ac:spMkLst>
            <pc:docMk/>
            <pc:sldMk cId="2116698936" sldId="268"/>
            <ac:spMk id="2" creationId="{32CB7EFC-F5C8-D7B0-0826-521A18171AD6}"/>
          </ac:spMkLst>
        </pc:spChg>
        <pc:spChg chg="mod">
          <ac:chgData name="Jacqueline Zillioux" userId="b461a52f413fdab4" providerId="LiveId" clId="{02974EE8-4971-45CF-915C-AB0A87C7DCDD}" dt="2024-05-17T01:11:10.022" v="2239" actId="404"/>
          <ac:spMkLst>
            <pc:docMk/>
            <pc:sldMk cId="2116698936" sldId="268"/>
            <ac:spMk id="3" creationId="{7F671EC0-3CCB-1D7C-0427-8E61427EDA18}"/>
          </ac:spMkLst>
        </pc:spChg>
        <pc:graphicFrameChg chg="add mod">
          <ac:chgData name="Jacqueline Zillioux" userId="b461a52f413fdab4" providerId="LiveId" clId="{02974EE8-4971-45CF-915C-AB0A87C7DCDD}" dt="2024-05-17T01:10:10.207" v="2199" actId="14100"/>
          <ac:graphicFrameMkLst>
            <pc:docMk/>
            <pc:sldMk cId="2116698936" sldId="268"/>
            <ac:graphicFrameMk id="4" creationId="{49DB3538-2646-08FF-FE9D-BB0BB0C495E2}"/>
          </ac:graphicFrameMkLst>
        </pc:graphicFrameChg>
      </pc:sldChg>
      <pc:sldChg chg="addSp delSp modSp new mod ord modClrScheme chgLayout">
        <pc:chgData name="Jacqueline Zillioux" userId="b461a52f413fdab4" providerId="LiveId" clId="{02974EE8-4971-45CF-915C-AB0A87C7DCDD}" dt="2024-05-17T02:35:53.433" v="3202"/>
        <pc:sldMkLst>
          <pc:docMk/>
          <pc:sldMk cId="1071024352" sldId="269"/>
        </pc:sldMkLst>
        <pc:spChg chg="add mod">
          <ac:chgData name="Jacqueline Zillioux" userId="b461a52f413fdab4" providerId="LiveId" clId="{02974EE8-4971-45CF-915C-AB0A87C7DCDD}" dt="2024-05-17T01:50:16.230" v="3005" actId="20577"/>
          <ac:spMkLst>
            <pc:docMk/>
            <pc:sldMk cId="1071024352" sldId="269"/>
            <ac:spMk id="2" creationId="{5A869941-4A0C-7AAC-83BF-47EEC817074C}"/>
          </ac:spMkLst>
        </pc:spChg>
        <pc:spChg chg="del">
          <ac:chgData name="Jacqueline Zillioux" userId="b461a52f413fdab4" providerId="LiveId" clId="{02974EE8-4971-45CF-915C-AB0A87C7DCDD}" dt="2024-05-16T02:55:55.494" v="914" actId="478"/>
          <ac:spMkLst>
            <pc:docMk/>
            <pc:sldMk cId="1071024352" sldId="269"/>
            <ac:spMk id="2" creationId="{81F04D0D-EE32-C25E-238A-1210C3487AC0}"/>
          </ac:spMkLst>
        </pc:spChg>
        <pc:spChg chg="add mod">
          <ac:chgData name="Jacqueline Zillioux" userId="b461a52f413fdab4" providerId="LiveId" clId="{02974EE8-4971-45CF-915C-AB0A87C7DCDD}" dt="2024-05-17T02:34:41.401" v="3200" actId="20577"/>
          <ac:spMkLst>
            <pc:docMk/>
            <pc:sldMk cId="1071024352" sldId="269"/>
            <ac:spMk id="3" creationId="{7BCE2A16-0D82-2571-E41D-EC6B95A5F622}"/>
          </ac:spMkLst>
        </pc:spChg>
        <pc:spChg chg="del">
          <ac:chgData name="Jacqueline Zillioux" userId="b461a52f413fdab4" providerId="LiveId" clId="{02974EE8-4971-45CF-915C-AB0A87C7DCDD}" dt="2024-05-16T02:55:56.850" v="915" actId="478"/>
          <ac:spMkLst>
            <pc:docMk/>
            <pc:sldMk cId="1071024352" sldId="269"/>
            <ac:spMk id="3" creationId="{D1F779B4-1289-CD83-A0D0-F49C031DA7AF}"/>
          </ac:spMkLst>
        </pc:spChg>
        <pc:spChg chg="add del mod">
          <ac:chgData name="Jacqueline Zillioux" userId="b461a52f413fdab4" providerId="LiveId" clId="{02974EE8-4971-45CF-915C-AB0A87C7DCDD}" dt="2024-05-17T01:51:36.979" v="3118" actId="931"/>
          <ac:spMkLst>
            <pc:docMk/>
            <pc:sldMk cId="1071024352" sldId="269"/>
            <ac:spMk id="6" creationId="{F0EEF073-6EC1-B22F-DA37-7BE28AB3DB14}"/>
          </ac:spMkLst>
        </pc:spChg>
        <pc:graphicFrameChg chg="add del mod">
          <ac:chgData name="Jacqueline Zillioux" userId="b461a52f413fdab4" providerId="LiveId" clId="{02974EE8-4971-45CF-915C-AB0A87C7DCDD}" dt="2024-05-17T01:07:28.718" v="2141" actId="21"/>
          <ac:graphicFrameMkLst>
            <pc:docMk/>
            <pc:sldMk cId="1071024352" sldId="269"/>
            <ac:graphicFrameMk id="4" creationId="{49DB3538-2646-08FF-FE9D-BB0BB0C495E2}"/>
          </ac:graphicFrameMkLst>
        </pc:graphicFrameChg>
        <pc:graphicFrameChg chg="add del mod">
          <ac:chgData name="Jacqueline Zillioux" userId="b461a52f413fdab4" providerId="LiveId" clId="{02974EE8-4971-45CF-915C-AB0A87C7DCDD}" dt="2024-05-17T01:21:47.506" v="2673" actId="21"/>
          <ac:graphicFrameMkLst>
            <pc:docMk/>
            <pc:sldMk cId="1071024352" sldId="269"/>
            <ac:graphicFrameMk id="5" creationId="{27DC2BA1-D1FC-1B2E-C8CC-2EF7FCC44337}"/>
          </ac:graphicFrameMkLst>
        </pc:graphicFrameChg>
        <pc:picChg chg="add mod">
          <ac:chgData name="Jacqueline Zillioux" userId="b461a52f413fdab4" providerId="LiveId" clId="{02974EE8-4971-45CF-915C-AB0A87C7DCDD}" dt="2024-05-17T01:51:56.641" v="3124" actId="1076"/>
          <ac:picMkLst>
            <pc:docMk/>
            <pc:sldMk cId="1071024352" sldId="269"/>
            <ac:picMk id="8" creationId="{4046D29C-62C8-C492-3D21-B2F9408D4A0D}"/>
          </ac:picMkLst>
        </pc:picChg>
      </pc:sldChg>
      <pc:sldChg chg="modSp new mod ord">
        <pc:chgData name="Jacqueline Zillioux" userId="b461a52f413fdab4" providerId="LiveId" clId="{02974EE8-4971-45CF-915C-AB0A87C7DCDD}" dt="2024-05-17T02:35:53.433" v="3202"/>
        <pc:sldMkLst>
          <pc:docMk/>
          <pc:sldMk cId="4042834614" sldId="270"/>
        </pc:sldMkLst>
        <pc:spChg chg="mod">
          <ac:chgData name="Jacqueline Zillioux" userId="b461a52f413fdab4" providerId="LiveId" clId="{02974EE8-4971-45CF-915C-AB0A87C7DCDD}" dt="2024-05-17T01:04:20.200" v="2091" actId="404"/>
          <ac:spMkLst>
            <pc:docMk/>
            <pc:sldMk cId="4042834614" sldId="270"/>
            <ac:spMk id="2" creationId="{115E72F0-28FB-30C2-E2A2-70DAA402DDDB}"/>
          </ac:spMkLst>
        </pc:spChg>
        <pc:spChg chg="mod">
          <ac:chgData name="Jacqueline Zillioux" userId="b461a52f413fdab4" providerId="LiveId" clId="{02974EE8-4971-45CF-915C-AB0A87C7DCDD}" dt="2024-05-17T01:04:54.675" v="2095" actId="20577"/>
          <ac:spMkLst>
            <pc:docMk/>
            <pc:sldMk cId="4042834614" sldId="270"/>
            <ac:spMk id="3" creationId="{9B133644-D8A7-99AB-301E-0E7FF01C6E33}"/>
          </ac:spMkLst>
        </pc:spChg>
      </pc:sldChg>
      <pc:sldChg chg="modSp new mod">
        <pc:chgData name="Jacqueline Zillioux" userId="b461a52f413fdab4" providerId="LiveId" clId="{02974EE8-4971-45CF-915C-AB0A87C7DCDD}" dt="2024-05-16T03:14:08.657" v="1927" actId="20577"/>
        <pc:sldMkLst>
          <pc:docMk/>
          <pc:sldMk cId="4103507851" sldId="271"/>
        </pc:sldMkLst>
        <pc:spChg chg="mod">
          <ac:chgData name="Jacqueline Zillioux" userId="b461a52f413fdab4" providerId="LiveId" clId="{02974EE8-4971-45CF-915C-AB0A87C7DCDD}" dt="2024-05-16T03:10:21.890" v="1255" actId="20577"/>
          <ac:spMkLst>
            <pc:docMk/>
            <pc:sldMk cId="4103507851" sldId="271"/>
            <ac:spMk id="2" creationId="{A5ADF942-9FEF-D2CE-F91D-E1397D30CAC0}"/>
          </ac:spMkLst>
        </pc:spChg>
        <pc:spChg chg="mod">
          <ac:chgData name="Jacqueline Zillioux" userId="b461a52f413fdab4" providerId="LiveId" clId="{02974EE8-4971-45CF-915C-AB0A87C7DCDD}" dt="2024-05-16T03:14:08.657" v="1927" actId="20577"/>
          <ac:spMkLst>
            <pc:docMk/>
            <pc:sldMk cId="4103507851" sldId="271"/>
            <ac:spMk id="3" creationId="{A00EE95E-3CEA-EC76-AED8-05C827DC98D5}"/>
          </ac:spMkLst>
        </pc:spChg>
      </pc:sldChg>
      <pc:sldChg chg="modSp new mod">
        <pc:chgData name="Jacqueline Zillioux" userId="b461a52f413fdab4" providerId="LiveId" clId="{02974EE8-4971-45CF-915C-AB0A87C7DCDD}" dt="2024-05-17T01:01:53.258" v="2076" actId="20577"/>
        <pc:sldMkLst>
          <pc:docMk/>
          <pc:sldMk cId="973429210" sldId="272"/>
        </pc:sldMkLst>
        <pc:spChg chg="mod">
          <ac:chgData name="Jacqueline Zillioux" userId="b461a52f413fdab4" providerId="LiveId" clId="{02974EE8-4971-45CF-915C-AB0A87C7DCDD}" dt="2024-05-17T01:01:23.016" v="2036" actId="20577"/>
          <ac:spMkLst>
            <pc:docMk/>
            <pc:sldMk cId="973429210" sldId="272"/>
            <ac:spMk id="2" creationId="{817B1851-D6A7-8A70-19AA-8CEC1017A592}"/>
          </ac:spMkLst>
        </pc:spChg>
        <pc:spChg chg="mod">
          <ac:chgData name="Jacqueline Zillioux" userId="b461a52f413fdab4" providerId="LiveId" clId="{02974EE8-4971-45CF-915C-AB0A87C7DCDD}" dt="2024-05-17T01:01:53.258" v="2076" actId="20577"/>
          <ac:spMkLst>
            <pc:docMk/>
            <pc:sldMk cId="973429210" sldId="272"/>
            <ac:spMk id="3" creationId="{961C51B2-ED38-93B3-CCD6-DD46235862AE}"/>
          </ac:spMkLst>
        </pc:spChg>
      </pc:sldChg>
      <pc:sldChg chg="addSp modSp add mod ord">
        <pc:chgData name="Jacqueline Zillioux" userId="b461a52f413fdab4" providerId="LiveId" clId="{02974EE8-4971-45CF-915C-AB0A87C7DCDD}" dt="2024-05-17T02:35:53.433" v="3202"/>
        <pc:sldMkLst>
          <pc:docMk/>
          <pc:sldMk cId="654580742" sldId="273"/>
        </pc:sldMkLst>
        <pc:spChg chg="mod">
          <ac:chgData name="Jacqueline Zillioux" userId="b461a52f413fdab4" providerId="LiveId" clId="{02974EE8-4971-45CF-915C-AB0A87C7DCDD}" dt="2024-05-17T01:19:25.489" v="2551" actId="20577"/>
          <ac:spMkLst>
            <pc:docMk/>
            <pc:sldMk cId="654580742" sldId="273"/>
            <ac:spMk id="2" creationId="{32CB7EFC-F5C8-D7B0-0826-521A18171AD6}"/>
          </ac:spMkLst>
        </pc:spChg>
        <pc:spChg chg="mod">
          <ac:chgData name="Jacqueline Zillioux" userId="b461a52f413fdab4" providerId="LiveId" clId="{02974EE8-4971-45CF-915C-AB0A87C7DCDD}" dt="2024-05-17T01:46:35.249" v="2898" actId="113"/>
          <ac:spMkLst>
            <pc:docMk/>
            <pc:sldMk cId="654580742" sldId="273"/>
            <ac:spMk id="3" creationId="{7F671EC0-3CCB-1D7C-0427-8E61427EDA18}"/>
          </ac:spMkLst>
        </pc:spChg>
        <pc:graphicFrameChg chg="add mod">
          <ac:chgData name="Jacqueline Zillioux" userId="b461a52f413fdab4" providerId="LiveId" clId="{02974EE8-4971-45CF-915C-AB0A87C7DCDD}" dt="2024-05-17T01:37:04.993" v="2697" actId="1076"/>
          <ac:graphicFrameMkLst>
            <pc:docMk/>
            <pc:sldMk cId="654580742" sldId="273"/>
            <ac:graphicFrameMk id="4" creationId="{FB85F43C-2F15-3C22-E158-97489507B03F}"/>
          </ac:graphicFrameMkLst>
        </pc:graphicFrameChg>
        <pc:graphicFrameChg chg="add mod">
          <ac:chgData name="Jacqueline Zillioux" userId="b461a52f413fdab4" providerId="LiveId" clId="{02974EE8-4971-45CF-915C-AB0A87C7DCDD}" dt="2024-05-17T01:22:04.905" v="2680" actId="14100"/>
          <ac:graphicFrameMkLst>
            <pc:docMk/>
            <pc:sldMk cId="654580742" sldId="273"/>
            <ac:graphicFrameMk id="5" creationId="{27DC2BA1-D1FC-1B2E-C8CC-2EF7FCC44337}"/>
          </ac:graphicFrameMkLst>
        </pc:graphicFrameChg>
      </pc:sldChg>
      <pc:sldChg chg="new del">
        <pc:chgData name="Jacqueline Zillioux" userId="b461a52f413fdab4" providerId="LiveId" clId="{02974EE8-4971-45CF-915C-AB0A87C7DCDD}" dt="2024-05-17T01:04:11.603" v="2079" actId="47"/>
        <pc:sldMkLst>
          <pc:docMk/>
          <pc:sldMk cId="1895676306" sldId="273"/>
        </pc:sldMkLst>
      </pc:sldChg>
      <pc:sldChg chg="addSp delSp modSp new mod ord">
        <pc:chgData name="Jacqueline Zillioux" userId="b461a52f413fdab4" providerId="LiveId" clId="{02974EE8-4971-45CF-915C-AB0A87C7DCDD}" dt="2024-05-17T02:35:53.433" v="3202"/>
        <pc:sldMkLst>
          <pc:docMk/>
          <pc:sldMk cId="377709211" sldId="274"/>
        </pc:sldMkLst>
        <pc:spChg chg="mod">
          <ac:chgData name="Jacqueline Zillioux" userId="b461a52f413fdab4" providerId="LiveId" clId="{02974EE8-4971-45CF-915C-AB0A87C7DCDD}" dt="2024-05-17T01:18:46.312" v="2546" actId="20577"/>
          <ac:spMkLst>
            <pc:docMk/>
            <pc:sldMk cId="377709211" sldId="274"/>
            <ac:spMk id="2" creationId="{16E0BC0C-8E2D-C933-5215-01384926E7DF}"/>
          </ac:spMkLst>
        </pc:spChg>
        <pc:spChg chg="del">
          <ac:chgData name="Jacqueline Zillioux" userId="b461a52f413fdab4" providerId="LiveId" clId="{02974EE8-4971-45CF-915C-AB0A87C7DCDD}" dt="2024-05-17T01:17:00.169" v="2291" actId="478"/>
          <ac:spMkLst>
            <pc:docMk/>
            <pc:sldMk cId="377709211" sldId="274"/>
            <ac:spMk id="3" creationId="{508A3243-896E-870B-F530-D3742543F43C}"/>
          </ac:spMkLst>
        </pc:spChg>
        <pc:graphicFrameChg chg="add mod">
          <ac:chgData name="Jacqueline Zillioux" userId="b461a52f413fdab4" providerId="LiveId" clId="{02974EE8-4971-45CF-915C-AB0A87C7DCDD}" dt="2024-05-17T01:18:25.285" v="2419" actId="6549"/>
          <ac:graphicFrameMkLst>
            <pc:docMk/>
            <pc:sldMk cId="377709211" sldId="274"/>
            <ac:graphicFrameMk id="4" creationId="{30846543-CF6E-9366-90FB-BB1E87868BA6}"/>
          </ac:graphicFrameMkLst>
        </pc:graphicFrameChg>
      </pc:sldChg>
      <pc:sldChg chg="new del">
        <pc:chgData name="Jacqueline Zillioux" userId="b461a52f413fdab4" providerId="LiveId" clId="{02974EE8-4971-45CF-915C-AB0A87C7DCDD}" dt="2024-05-17T01:19:05.293" v="2548" actId="47"/>
        <pc:sldMkLst>
          <pc:docMk/>
          <pc:sldMk cId="1709027110" sldId="275"/>
        </pc:sldMkLst>
      </pc:sldChg>
      <pc:sldChg chg="addSp modSp new mod ord">
        <pc:chgData name="Jacqueline Zillioux" userId="b461a52f413fdab4" providerId="LiveId" clId="{02974EE8-4971-45CF-915C-AB0A87C7DCDD}" dt="2024-05-17T02:35:53.433" v="3202"/>
        <pc:sldMkLst>
          <pc:docMk/>
          <pc:sldMk cId="3084704572" sldId="275"/>
        </pc:sldMkLst>
        <pc:spChg chg="mod">
          <ac:chgData name="Jacqueline Zillioux" userId="b461a52f413fdab4" providerId="LiveId" clId="{02974EE8-4971-45CF-915C-AB0A87C7DCDD}" dt="2024-05-17T01:37:44.641" v="2721" actId="20577"/>
          <ac:spMkLst>
            <pc:docMk/>
            <pc:sldMk cId="3084704572" sldId="275"/>
            <ac:spMk id="2" creationId="{62711EDE-CA4B-1D60-AEB6-5569666E182E}"/>
          </ac:spMkLst>
        </pc:spChg>
        <pc:spChg chg="mod">
          <ac:chgData name="Jacqueline Zillioux" userId="b461a52f413fdab4" providerId="LiveId" clId="{02974EE8-4971-45CF-915C-AB0A87C7DCDD}" dt="2024-05-17T01:48:21.649" v="2901" actId="6549"/>
          <ac:spMkLst>
            <pc:docMk/>
            <pc:sldMk cId="3084704572" sldId="275"/>
            <ac:spMk id="3" creationId="{A240E2C1-2F04-AB7D-D1FC-94D1B640E33A}"/>
          </ac:spMkLst>
        </pc:spChg>
        <pc:graphicFrameChg chg="add mod">
          <ac:chgData name="Jacqueline Zillioux" userId="b461a52f413fdab4" providerId="LiveId" clId="{02974EE8-4971-45CF-915C-AB0A87C7DCDD}" dt="2024-05-17T01:45:25.230" v="2884" actId="20577"/>
          <ac:graphicFrameMkLst>
            <pc:docMk/>
            <pc:sldMk cId="3084704572" sldId="275"/>
            <ac:graphicFrameMk id="4" creationId="{0FBEB225-5B03-4DAB-B4A1-47F27A30CA0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61a52f413fdab4/Documents/resident%20productivity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61a52f413fdab4/Documents/resident%20productivity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61a52f413fdab4/Documents/resident%20productivity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61a52f413fdab4/Documents/resident%20productivity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61a52f413fdab4/Documents/resident%20productivity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Abstracts</a:t>
            </a:r>
            <a:r>
              <a:rPr lang="en-US" baseline="0" dirty="0"/>
              <a:t> by Year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08889702801969E-2"/>
          <c:y val="0.19801636382250482"/>
          <c:w val="0.8898577272349677"/>
          <c:h val="0.679917655164399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'[resident productivity 2024.xlsx]Sheet2'!$U$21:$AA$21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'[resident productivity 2024.xlsx]Sheet2'!$R$21:$R$27</c:f>
              <c:numCache>
                <c:formatCode>General</c:formatCode>
                <c:ptCount val="7"/>
                <c:pt idx="0">
                  <c:v>5</c:v>
                </c:pt>
                <c:pt idx="1">
                  <c:v>21</c:v>
                </c:pt>
                <c:pt idx="2">
                  <c:v>31</c:v>
                </c:pt>
                <c:pt idx="3">
                  <c:v>21</c:v>
                </c:pt>
                <c:pt idx="4">
                  <c:v>36</c:v>
                </c:pt>
                <c:pt idx="5">
                  <c:v>40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5-4C10-BF35-74D59E499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499824"/>
        <c:axId val="6585012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'[resident productivity 2024.xlsx]Sheet2'!$U$22:$AA$22</c15:sqref>
                        </c15:formulaRef>
                      </c:ext>
                    </c:extLst>
                    <c:strCache>
                      <c:ptCount val="1"/>
                      <c:pt idx="0">
                        <c:v>5 21 31 21 36 40 27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1-8A05-4C10-BF35-74D59E4994D9}"/>
                  </c:ext>
                </c:extLst>
              </c15:ser>
            </c15:filteredBarSeries>
          </c:ext>
        </c:extLst>
      </c:barChart>
      <c:dateAx>
        <c:axId val="65849982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501264"/>
        <c:crosses val="autoZero"/>
        <c:auto val="0"/>
        <c:lblOffset val="100"/>
        <c:baseTimeUnit val="days"/>
      </c:dateAx>
      <c:valAx>
        <c:axId val="65850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49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Manuscripts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'[resident productivity 2024.xlsx]Sheet2'!$U$12:$AA$12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'[resident productivity 2024.xlsx]Sheet2'!$U$13:$AA$13</c:f>
              <c:numCache>
                <c:formatCode>General</c:formatCode>
                <c:ptCount val="7"/>
                <c:pt idx="0">
                  <c:v>14</c:v>
                </c:pt>
                <c:pt idx="1">
                  <c:v>19</c:v>
                </c:pt>
                <c:pt idx="2">
                  <c:v>22</c:v>
                </c:pt>
                <c:pt idx="3">
                  <c:v>27</c:v>
                </c:pt>
                <c:pt idx="4">
                  <c:v>31</c:v>
                </c:pt>
                <c:pt idx="5">
                  <c:v>39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F-4A81-85E1-8EDAAD100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2648128"/>
        <c:axId val="812648608"/>
      </c:barChart>
      <c:catAx>
        <c:axId val="81264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648608"/>
        <c:crosses val="autoZero"/>
        <c:auto val="1"/>
        <c:lblAlgn val="ctr"/>
        <c:lblOffset val="100"/>
        <c:noMultiLvlLbl val="0"/>
      </c:catAx>
      <c:valAx>
        <c:axId val="81264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64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B8-4F7C-B278-E3E047EDF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B8-4F7C-B278-E3E047EDF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B8-4F7C-B278-E3E047EDF9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B8-4F7C-B278-E3E047EDF9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EB8-4F7C-B278-E3E047EDF9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EB8-4F7C-B278-E3E047EDF9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EB8-4F7C-B278-E3E047EDF9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EB8-4F7C-B278-E3E047EDF9C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EB8-4F7C-B278-E3E047EDF9C7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77BAE5-F7FF-4827-B810-C9D6BA6B3197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paper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B8-4F7C-B278-E3E047EDF9C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'[resident productivity 2024.xlsx]Sheet2'!$B$36:$B$40</c:f>
              <c:strCache>
                <c:ptCount val="5"/>
                <c:pt idx="0">
                  <c:v>Original Study</c:v>
                </c:pt>
                <c:pt idx="1">
                  <c:v>Editorial</c:v>
                </c:pt>
                <c:pt idx="2">
                  <c:v>Review</c:v>
                </c:pt>
                <c:pt idx="3">
                  <c:v>Case Report</c:v>
                </c:pt>
                <c:pt idx="4">
                  <c:v>Consensus</c:v>
                </c:pt>
              </c:strCache>
            </c:strRef>
          </c:cat>
          <c:val>
            <c:numRef>
              <c:f>'[resident productivity 2024.xlsx]Sheet2'!$C$36:$C$40</c:f>
              <c:numCache>
                <c:formatCode>General</c:formatCode>
                <c:ptCount val="5"/>
                <c:pt idx="0">
                  <c:v>24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B8-4F7C-B278-E3E047EDF9C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04-4EFD-A864-C7DF5E136F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04-4EFD-A864-C7DF5E136F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04-4EFD-A864-C7DF5E136F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04-4EFD-A864-C7DF5E136F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104-4EFD-A864-C7DF5E136F4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49276F-8C55-46B4-A224-D8266D3C697F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N=24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04-4EFD-A864-C7DF5E136F4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462138-FC91-419D-9AEE-F983692B5451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04-4EFD-A864-C7DF5E136F4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7A76C3-8FF6-4F41-A379-9E2DB2C327B6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104-4EFD-A864-C7DF5E136F4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6F608A-841A-4DED-BF0D-158A8213D977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104-4EFD-A864-C7DF5E136F4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77BAE5-F7FF-4827-B810-C9D6BA6B3197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 dirty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Paper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N=4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104-4EFD-A864-C7DF5E136F4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'[resident productivity 2024.xlsx]Sheet2'!$B$36:$B$40</c:f>
              <c:strCache>
                <c:ptCount val="5"/>
                <c:pt idx="0">
                  <c:v>Original Study</c:v>
                </c:pt>
                <c:pt idx="1">
                  <c:v>Editorial</c:v>
                </c:pt>
                <c:pt idx="2">
                  <c:v>Review</c:v>
                </c:pt>
                <c:pt idx="3">
                  <c:v>Case Report</c:v>
                </c:pt>
                <c:pt idx="4">
                  <c:v>Consensus</c:v>
                </c:pt>
              </c:strCache>
            </c:strRef>
          </c:cat>
          <c:val>
            <c:numRef>
              <c:f>'[resident productivity 2024.xlsx]Sheet2'!$C$36:$C$40</c:f>
              <c:numCache>
                <c:formatCode>General</c:formatCode>
                <c:ptCount val="5"/>
                <c:pt idx="0">
                  <c:v>24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04-4EFD-A864-C7DF5E136F4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'[resident productivity 2024.xlsx]Sheet1'!$J$48</c:f>
              <c:strCache>
                <c:ptCount val="1"/>
                <c:pt idx="0">
                  <c:v>AET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'[resident productivity 2024.xlsx]Sheet1'!$K$48:$O$48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4-40A2-98AE-5F46208ABDD1}"/>
            </c:ext>
          </c:extLst>
        </c:ser>
        <c:ser>
          <c:idx val="1"/>
          <c:order val="1"/>
          <c:tx>
            <c:strRef>
              <c:f>'[resident productivity 2024.xlsx]Sheet1'!$J$49</c:f>
              <c:strCache>
                <c:ptCount val="1"/>
                <c:pt idx="0">
                  <c:v>5-year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'[resident productivity 2024.xlsx]Sheet1'!$K$49:$O$49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18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74-40A2-98AE-5F46208AB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433536"/>
        <c:axId val="842428256"/>
      </c:barChart>
      <c:catAx>
        <c:axId val="842433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428256"/>
        <c:crosses val="autoZero"/>
        <c:auto val="1"/>
        <c:lblAlgn val="ctr"/>
        <c:lblOffset val="100"/>
        <c:noMultiLvlLbl val="0"/>
      </c:catAx>
      <c:valAx>
        <c:axId val="8424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43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9613024212698422"/>
          <c:y val="8.3323604752890315E-2"/>
          <c:w val="9.3371071655462323E-2"/>
          <c:h val="0.13696914407778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82D3F-FE36-497A-8DF3-B70A39283AF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7A49F-4879-41CD-B942-9D1404C3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7A49F-4879-41CD-B942-9D1404C312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5FF6-4142-2B36-3BEA-70C836FCF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F812F-8CA8-657E-C13B-787F6986A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318C3-5665-A120-4577-2F5FFA04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AC29A-5EC7-4028-193E-A02178D1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FD431-6512-4A9E-601C-B54D1404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140B-19F4-C200-57C8-BC78C602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746EA-F07E-5169-8955-BD33C4BC6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23F0-0399-4AD8-06EF-733A4964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4D829-AAB7-12DE-1E40-7C6F2D5B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27BD5-7EDE-6EEC-52D9-C7A6868C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6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3D4A1-CC61-D184-B5F8-AB6C356C1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8773D-6684-B18B-49EA-C60CA2AA3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8456-1BC9-5E07-6809-439F314A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25B3-4C54-5A6E-113C-B5571AEE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8FE66-BF5B-182D-02DF-E23A09FD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11EF-D98D-062C-E0EC-508B4F88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35EF-CAC5-E997-902A-1701B41B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B381-EC8F-107C-ABDA-8C4F8EB8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617B2-C750-3D24-F2EB-46525D16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F7C80-5168-173F-D227-42A87812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8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141C-5E1F-3892-3185-2D986696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16C03-9767-410C-9A0E-E49437AC0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0E06A-C09D-960E-99EC-4F63DE0F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CF502-8522-9B48-BC07-540F89B5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BFE8-1AF9-A7DE-D708-8500939F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E00E-3B6D-1104-C87C-F223A122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BD74-77B1-BC11-87EB-5479A748B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6C87-3BD6-A66F-0133-63E010155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2F6EE-5C24-40F6-4CBA-33104026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14C78-21B1-B36A-9BFD-3C59214E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72B0A-8052-67FE-FA90-627E759F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76E7-3830-129E-23FC-40633842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A5DE0-A9D8-223D-33CE-34993911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BDB8-0C45-0294-E444-72C4B38F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40108-6584-C928-9FFD-6D33084BB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7AD8D-0C51-C06E-6915-BA4D5BDF5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8E5AA-06DA-AAEA-63CD-E5327CC2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0DB61-E947-0355-8948-0C32B936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B3533-81DC-7CA1-4AB7-A466DA98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719C-7456-C3B5-1B85-9F58C82D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1C0C4-3922-439E-426A-4A565EAC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985DD-9B85-E563-5DAD-751B1B89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EE1AA-91ED-C78E-860F-961EF3AD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825E2-977B-5B42-EA33-B30DFCDC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4534D-D6AE-3E46-77B5-1CC31906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D5D1A-27C0-0824-B6AD-50913B77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7F14-A294-E37C-9F21-18E6FDC4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8B1F-24EB-9075-ADC0-0DBB1926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7DD92-E8A5-93B4-8BCE-62AD209B9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CCBEE-24E4-572F-E846-1AC91DA2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9AB3D-DE3C-C2CE-4440-B493ED71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3E851-49B0-F16F-B2D3-A893D275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C550-1555-A88C-96D3-230652D6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029CA-16DD-E94D-C42A-04699C5BE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B2176-4FE9-E498-DF3A-8BD0DE197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3113C-743C-F8F2-ACA0-2557639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CBB1-4747-1A14-F7EF-F502A3D8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59D86-9AB6-1CCF-76DB-7936F095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6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4F68C-88BB-AE49-E497-55A30D47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84A46-1FEB-B61C-BF04-B95D8E248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17AA-E386-0746-6820-9EECFA436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E6E32-86BD-4EFE-9C9E-1820DC5DFFF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7FBE-812A-BC00-E66E-92B06977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5C06-2481-0A15-2EF3-13154733A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0FEDC-F8A2-4568-9981-46AAAC07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3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566C-3864-0F9F-2E71-9BB58C9D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&amp; Residents</a:t>
            </a:r>
            <a:br>
              <a:rPr lang="en-US" dirty="0"/>
            </a:br>
            <a:r>
              <a:rPr lang="en-US" dirty="0"/>
              <a:t> by the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87B16-5F4E-A6B3-F290-B6443F8C0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 Faculty Retreat</a:t>
            </a:r>
          </a:p>
        </p:txBody>
      </p:sp>
    </p:spTree>
    <p:extLst>
      <p:ext uri="{BB962C8B-B14F-4D97-AF65-F5344CB8AC3E}">
        <p14:creationId xmlns:p14="http://schemas.microsoft.com/office/powerpoint/2010/main" val="52282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741297-ADCB-8639-1420-6FE7C3DD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“Systematic, formal approach to the analysis of practice performance and efforts to improve performance”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146F62-2C94-D759-C460-0CAF64E931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56352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BE26-78AA-5EDB-1777-B8F3C908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attempt at resident QI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D037-D167-5DCF-ACE4-E9FB8C574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Polled residents for research and practical clinical focused efforts</a:t>
            </a:r>
          </a:p>
          <a:p>
            <a:endParaRPr lang="en-US" dirty="0"/>
          </a:p>
          <a:p>
            <a:r>
              <a:rPr lang="en-US" u="sng" dirty="0"/>
              <a:t>Research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Transplant </a:t>
            </a:r>
          </a:p>
          <a:p>
            <a:pPr lvl="1"/>
            <a:r>
              <a:rPr lang="en-US" dirty="0"/>
              <a:t>Perioperative antibiotics</a:t>
            </a:r>
          </a:p>
          <a:p>
            <a:pPr lvl="1"/>
            <a:r>
              <a:rPr lang="en-US" dirty="0"/>
              <a:t>ER protocols</a:t>
            </a:r>
          </a:p>
          <a:p>
            <a:r>
              <a:rPr lang="en-US" u="sng" dirty="0"/>
              <a:t>Clinical</a:t>
            </a:r>
          </a:p>
          <a:p>
            <a:pPr lvl="1"/>
            <a:r>
              <a:rPr lang="en-US" dirty="0"/>
              <a:t>Discharge instructions overhaul</a:t>
            </a:r>
          </a:p>
          <a:p>
            <a:pPr lvl="1"/>
            <a:r>
              <a:rPr lang="en-US" dirty="0"/>
              <a:t>SPT </a:t>
            </a:r>
          </a:p>
          <a:p>
            <a:pPr lvl="1"/>
            <a:r>
              <a:rPr lang="en-US" dirty="0"/>
              <a:t>CBI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DBDB3-91EC-86C2-2536-1743C5D19CE4}"/>
              </a:ext>
            </a:extLst>
          </p:cNvPr>
          <p:cNvSpPr/>
          <p:nvPr/>
        </p:nvSpPr>
        <p:spPr>
          <a:xfrm>
            <a:off x="6685547" y="2658478"/>
            <a:ext cx="4668253" cy="3653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Reflections:</a:t>
            </a:r>
          </a:p>
          <a:p>
            <a:pPr algn="ctr"/>
            <a:endParaRPr lang="en-US" sz="2000" b="1" u="sng" dirty="0"/>
          </a:p>
          <a:p>
            <a:pPr marL="285750" indent="-285750" algn="ctr">
              <a:buFontTx/>
              <a:buChar char="-"/>
            </a:pPr>
            <a:r>
              <a:rPr lang="en-US" sz="2000" dirty="0"/>
              <a:t>Too ambitious</a:t>
            </a:r>
          </a:p>
          <a:p>
            <a:pPr marL="285750" indent="-285750" algn="ctr">
              <a:buFontTx/>
              <a:buChar char="-"/>
            </a:pPr>
            <a:endParaRPr lang="en-US" sz="2000" dirty="0"/>
          </a:p>
          <a:p>
            <a:pPr marL="285750" indent="-285750" algn="ctr">
              <a:buFontTx/>
              <a:buChar char="-"/>
            </a:pPr>
            <a:r>
              <a:rPr lang="en-US" sz="2000" dirty="0"/>
              <a:t>Thoughts on different structure? </a:t>
            </a:r>
          </a:p>
          <a:p>
            <a:pPr marL="285750" indent="-285750" algn="ctr">
              <a:buFontTx/>
              <a:buChar char="-"/>
            </a:pPr>
            <a:r>
              <a:rPr lang="en-US" sz="2000" dirty="0"/>
              <a:t>One QI project annually instead?</a:t>
            </a: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7475-F511-9028-BB72-ECA7A2E5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Research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A310-96D1-4488-7957-15C1E735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Current</a:t>
            </a:r>
            <a:r>
              <a:rPr lang="en-US" dirty="0"/>
              <a:t> = submit </a:t>
            </a:r>
            <a:r>
              <a:rPr lang="en-US" u="sng" dirty="0"/>
              <a:t>2</a:t>
            </a:r>
            <a:r>
              <a:rPr lang="en-US" dirty="0"/>
              <a:t> manuscripts </a:t>
            </a:r>
          </a:p>
          <a:p>
            <a:endParaRPr lang="en-US" dirty="0"/>
          </a:p>
          <a:p>
            <a:r>
              <a:rPr lang="en-US" b="1" dirty="0"/>
              <a:t>Proposed ideas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Submit 2 manuscripts +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>? Submit / coauthor 1 abstract per year?</a:t>
            </a:r>
          </a:p>
          <a:p>
            <a:pPr marL="457200" lvl="1" indent="0">
              <a:buNone/>
            </a:pPr>
            <a:r>
              <a:rPr lang="en-US" dirty="0"/>
              <a:t>? Active involvement in longitudinal QI project – present progress report annually ?</a:t>
            </a:r>
          </a:p>
        </p:txBody>
      </p:sp>
    </p:spTree>
    <p:extLst>
      <p:ext uri="{BB962C8B-B14F-4D97-AF65-F5344CB8AC3E}">
        <p14:creationId xmlns:p14="http://schemas.microsoft.com/office/powerpoint/2010/main" val="416118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8A55-4912-A527-D433-2703C01C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CD62-8901-A22C-C4E4-4632553E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learning objectives:</a:t>
            </a:r>
          </a:p>
          <a:p>
            <a:pPr lvl="1"/>
            <a:r>
              <a:rPr lang="en-US" dirty="0"/>
              <a:t>To critically appraise literature</a:t>
            </a:r>
          </a:p>
          <a:p>
            <a:pPr lvl="1"/>
            <a:r>
              <a:rPr lang="en-US" dirty="0"/>
              <a:t>To formulate a research question and basic study design to answer</a:t>
            </a:r>
          </a:p>
          <a:p>
            <a:pPr lvl="1"/>
            <a:r>
              <a:rPr lang="en-US" dirty="0"/>
              <a:t>To effectively communicate / present research findings</a:t>
            </a:r>
          </a:p>
          <a:p>
            <a:r>
              <a:rPr lang="en-US" dirty="0"/>
              <a:t>Aspirations:</a:t>
            </a:r>
          </a:p>
          <a:p>
            <a:pPr lvl="1"/>
            <a:r>
              <a:rPr lang="en-US" dirty="0"/>
              <a:t>Foster curiosity and scientific inquiry</a:t>
            </a:r>
          </a:p>
          <a:p>
            <a:pPr lvl="1"/>
            <a:r>
              <a:rPr lang="en-US" dirty="0"/>
              <a:t>Instill habit of evidence-based medicine (practice-based learning)</a:t>
            </a:r>
          </a:p>
          <a:p>
            <a:pPr lvl="1"/>
            <a:r>
              <a:rPr lang="en-US" dirty="0"/>
              <a:t>Instill quality improvement mindset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1851-D6A7-8A70-19AA-8CEC1017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Research: Current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51B2-ED38-93B3-CCD6-DD462358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AET</a:t>
            </a:r>
          </a:p>
          <a:p>
            <a:r>
              <a:rPr lang="en-US" dirty="0"/>
              <a:t>Journal club (quarterly + VP)</a:t>
            </a:r>
          </a:p>
          <a:p>
            <a:r>
              <a:rPr lang="en-US" dirty="0"/>
              <a:t>Faculty mentorship</a:t>
            </a:r>
          </a:p>
          <a:p>
            <a:pPr lvl="1"/>
            <a:r>
              <a:rPr lang="en-US" dirty="0"/>
              <a:t>Mostly informal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2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F942-9FEF-D2CE-F91D-E1397D30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models for resident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E95E-3CEA-EC76-AED8-05C827DC9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Faculty-driven </a:t>
            </a:r>
            <a:r>
              <a:rPr lang="en-US" dirty="0"/>
              <a:t>and resident joins based on interest and prn</a:t>
            </a:r>
          </a:p>
          <a:p>
            <a:r>
              <a:rPr lang="en-US" dirty="0"/>
              <a:t>Resident-driven without formal time </a:t>
            </a:r>
          </a:p>
          <a:p>
            <a:r>
              <a:rPr lang="en-US" b="1" dirty="0"/>
              <a:t>Research block</a:t>
            </a:r>
          </a:p>
          <a:p>
            <a:pPr lvl="1"/>
            <a:r>
              <a:rPr lang="en-US" dirty="0"/>
              <a:t>All in one versus one-month increments</a:t>
            </a:r>
          </a:p>
          <a:p>
            <a:pPr lvl="1"/>
            <a:r>
              <a:rPr lang="en-US" dirty="0"/>
              <a:t>Clearly delineated expectations</a:t>
            </a:r>
          </a:p>
          <a:p>
            <a:pPr lvl="2"/>
            <a:r>
              <a:rPr lang="en-US" dirty="0"/>
              <a:t>Identify mentor</a:t>
            </a:r>
          </a:p>
          <a:p>
            <a:pPr lvl="2"/>
            <a:r>
              <a:rPr lang="en-US" dirty="0"/>
              <a:t>Project proposal</a:t>
            </a:r>
          </a:p>
          <a:p>
            <a:pPr lvl="2"/>
            <a:r>
              <a:rPr lang="en-US" dirty="0"/>
              <a:t>Target conference / abstract</a:t>
            </a:r>
          </a:p>
          <a:p>
            <a:pPr lvl="2"/>
            <a:r>
              <a:rPr lang="en-US" dirty="0"/>
              <a:t>Utilize time to do library course in R or something</a:t>
            </a:r>
          </a:p>
          <a:p>
            <a:pPr lvl="1"/>
            <a:r>
              <a:rPr lang="en-US" dirty="0"/>
              <a:t>Favor R3 if single block to give time to adjust and formulate Q of interest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556A-0AAE-602E-EC76-C7F9385F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Local conference engagement </a:t>
            </a:r>
            <a:br>
              <a:rPr lang="en-US" dirty="0"/>
            </a:br>
            <a:r>
              <a:rPr lang="en-US" i="1" dirty="0"/>
              <a:t>(early spring annually)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3A74-3337-96AB-9465-B9E11D80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Bunts Hackler</a:t>
            </a:r>
          </a:p>
          <a:p>
            <a:endParaRPr lang="en-US" dirty="0"/>
          </a:p>
          <a:p>
            <a:r>
              <a:rPr lang="en-US" dirty="0"/>
              <a:t>MA-AUA Resident’s Day</a:t>
            </a:r>
          </a:p>
          <a:p>
            <a:endParaRPr lang="en-US" dirty="0"/>
          </a:p>
          <a:p>
            <a:r>
              <a:rPr lang="en-US" dirty="0"/>
              <a:t>VUS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2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Ways to Finance Your Travel in 2022 - Wealth &amp; Finance International">
            <a:extLst>
              <a:ext uri="{FF2B5EF4-FFF2-40B4-BE49-F238E27FC236}">
                <a16:creationId xmlns:a16="http://schemas.microsoft.com/office/drawing/2014/main" id="{75C5563A-448F-435C-B83C-A431E143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7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7DE3-DA5F-0A8B-549E-053E009A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Steers Research Fellow 2024-2025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D1538-FA96-9D73-32F2-644D3120DA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Co-directors: Zillioux &amp; </a:t>
            </a:r>
            <a:r>
              <a:rPr lang="en-US" dirty="0" err="1"/>
              <a:t>Tuong</a:t>
            </a:r>
            <a:endParaRPr lang="en-US" dirty="0"/>
          </a:p>
          <a:p>
            <a:r>
              <a:rPr lang="en-US" dirty="0"/>
              <a:t>Expectations:</a:t>
            </a:r>
          </a:p>
          <a:p>
            <a:pPr lvl="1"/>
            <a:r>
              <a:rPr lang="en-US" dirty="0"/>
              <a:t>Regular meetings with CRC team</a:t>
            </a:r>
          </a:p>
          <a:p>
            <a:pPr lvl="1"/>
            <a:r>
              <a:rPr lang="en-US" dirty="0"/>
              <a:t>Standing meetings with directors</a:t>
            </a:r>
          </a:p>
          <a:p>
            <a:pPr lvl="1"/>
            <a:r>
              <a:rPr lang="en-US" dirty="0"/>
              <a:t>Standing meeting with KG</a:t>
            </a:r>
          </a:p>
          <a:p>
            <a:pPr lvl="1"/>
            <a:r>
              <a:rPr lang="en-US" dirty="0"/>
              <a:t>Weekly conference participation</a:t>
            </a:r>
          </a:p>
          <a:p>
            <a:r>
              <a:rPr lang="en-US" dirty="0"/>
              <a:t>? Clinical activity?</a:t>
            </a:r>
          </a:p>
          <a:p>
            <a:r>
              <a:rPr lang="en-US" dirty="0"/>
              <a:t>Closer mentoring / stewardship of efforts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E386AC-E40F-3599-5BBF-A027FDA634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016" y="1825625"/>
            <a:ext cx="2529667" cy="3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E96EA-769D-8FFF-9960-49B7A32EC332}"/>
              </a:ext>
            </a:extLst>
          </p:cNvPr>
          <p:cNvSpPr txBox="1"/>
          <p:nvPr/>
        </p:nvSpPr>
        <p:spPr>
          <a:xfrm>
            <a:off x="8018839" y="5755062"/>
            <a:ext cx="2529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Luis Gonzalez Miranda</a:t>
            </a:r>
          </a:p>
          <a:p>
            <a:r>
              <a:rPr lang="en-US" i="1" dirty="0"/>
              <a:t>SUNY Downstate</a:t>
            </a:r>
          </a:p>
        </p:txBody>
      </p:sp>
    </p:spTree>
    <p:extLst>
      <p:ext uri="{BB962C8B-B14F-4D97-AF65-F5344CB8AC3E}">
        <p14:creationId xmlns:p14="http://schemas.microsoft.com/office/powerpoint/2010/main" val="306742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7EFC-F5C8-D7B0-0826-521A1817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Year-In-Review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1EC0-3CCB-1D7C-0427-8E61427E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33597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ABSTRACTS (N=27)</a:t>
            </a:r>
          </a:p>
          <a:p>
            <a:pPr lvl="1"/>
            <a:r>
              <a:rPr lang="en-US" sz="2000" dirty="0"/>
              <a:t>96% resident/fellow involvement</a:t>
            </a:r>
          </a:p>
          <a:p>
            <a:pPr lvl="1"/>
            <a:r>
              <a:rPr lang="en-US" sz="2000" dirty="0"/>
              <a:t>Regional (MA-AUA), </a:t>
            </a:r>
            <a:br>
              <a:rPr lang="en-US" sz="2000" dirty="0"/>
            </a:br>
            <a:r>
              <a:rPr lang="en-US" sz="2000" dirty="0"/>
              <a:t>National (SUFU, Kimbrough, AUA)</a:t>
            </a:r>
          </a:p>
          <a:p>
            <a:pPr lvl="1"/>
            <a:r>
              <a:rPr lang="en-US" sz="2000" dirty="0"/>
              <a:t>Comparisons:</a:t>
            </a:r>
          </a:p>
          <a:p>
            <a:pPr lvl="2"/>
            <a:r>
              <a:rPr lang="en-US" dirty="0"/>
              <a:t>2017: 5</a:t>
            </a:r>
          </a:p>
          <a:p>
            <a:pPr lvl="2"/>
            <a:r>
              <a:rPr lang="en-US" dirty="0"/>
              <a:t>2022: 40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DB3538-2646-08FF-FE9D-BB0BB0C49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321564"/>
              </p:ext>
            </p:extLst>
          </p:nvPr>
        </p:nvGraphicFramePr>
        <p:xfrm>
          <a:off x="5896947" y="1553527"/>
          <a:ext cx="5456853" cy="480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69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7EFC-F5C8-D7B0-0826-521A1817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Year-In-Review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1EC0-3CCB-1D7C-0427-8E61427E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MANUSCRIPTS (N=45)</a:t>
            </a:r>
          </a:p>
          <a:p>
            <a:pPr lvl="1"/>
            <a:r>
              <a:rPr lang="en-US" b="1" dirty="0"/>
              <a:t>40% </a:t>
            </a:r>
            <a:r>
              <a:rPr lang="en-US" dirty="0"/>
              <a:t>resident involvement </a:t>
            </a:r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DC2BA1-D1FC-1B2E-C8CC-2EF7FCC44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041520"/>
              </p:ext>
            </p:extLst>
          </p:nvPr>
        </p:nvGraphicFramePr>
        <p:xfrm>
          <a:off x="5896948" y="1825625"/>
          <a:ext cx="5681114" cy="450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85F43C-2F15-3C22-E158-97489507B0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236994"/>
              </p:ext>
            </p:extLst>
          </p:nvPr>
        </p:nvGraphicFramePr>
        <p:xfrm>
          <a:off x="613938" y="3429000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458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1EDE-CA4B-1D60-AEB6-5569666E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Year-In-Review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E2C1-2F04-AB7D-D1FC-94D1B640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025" y="1825625"/>
            <a:ext cx="5057775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N= 32 with faculty as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 senior authorship</a:t>
            </a:r>
          </a:p>
          <a:p>
            <a:pPr>
              <a:spcAft>
                <a:spcPts val="600"/>
              </a:spcAft>
            </a:pPr>
            <a:r>
              <a:rPr lang="en-US" dirty="0"/>
              <a:t>N=24 original studies</a:t>
            </a:r>
          </a:p>
          <a:p>
            <a:pPr lvl="1"/>
            <a:r>
              <a:rPr lang="en-US" dirty="0"/>
              <a:t>50% generated from 3 faculty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BEB225-5B03-4DAB-B4A1-47F27A30CA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80757"/>
              </p:ext>
            </p:extLst>
          </p:nvPr>
        </p:nvGraphicFramePr>
        <p:xfrm>
          <a:off x="838200" y="2167128"/>
          <a:ext cx="505777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47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9941-4A0C-7AAC-83BF-47EEC817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Resident Research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2A16-0D82-2571-E41D-EC6B95A5F6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MA-AUA Resident Essay Prize 2</a:t>
            </a:r>
            <a:r>
              <a:rPr lang="en-US" baseline="30000" dirty="0"/>
              <a:t>nd</a:t>
            </a:r>
            <a:r>
              <a:rPr lang="en-US" dirty="0"/>
              <a:t> place: Tina Chen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Continuing UVA domination at MA-AUA:</a:t>
            </a:r>
          </a:p>
          <a:p>
            <a:pPr>
              <a:buFontTx/>
              <a:buChar char="-"/>
            </a:pPr>
            <a:r>
              <a:rPr lang="en-US" dirty="0"/>
              <a:t>2022: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place (</a:t>
            </a:r>
            <a:r>
              <a:rPr lang="en-US" dirty="0" err="1"/>
              <a:t>Yeaman</a:t>
            </a:r>
            <a:r>
              <a:rPr lang="en-US" dirty="0"/>
              <a:t>, Ballantyne)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8" name="Content Placeholder 7" descr="Ribbon outline">
            <a:extLst>
              <a:ext uri="{FF2B5EF4-FFF2-40B4-BE49-F238E27FC236}">
                <a16:creationId xmlns:a16="http://schemas.microsoft.com/office/drawing/2014/main" id="{4046D29C-62C8-C492-3D21-B2F9408D4A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817" y="2067525"/>
            <a:ext cx="3458742" cy="3458742"/>
          </a:xfrm>
        </p:spPr>
      </p:pic>
    </p:spTree>
    <p:extLst>
      <p:ext uri="{BB962C8B-B14F-4D97-AF65-F5344CB8AC3E}">
        <p14:creationId xmlns:p14="http://schemas.microsoft.com/office/powerpoint/2010/main" val="107102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BC0C-8E2D-C933-5215-01384926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Manuscripts during residency: AET vs 5-year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846543-CF6E-9366-90FB-BB1E87868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451365"/>
              </p:ext>
            </p:extLst>
          </p:nvPr>
        </p:nvGraphicFramePr>
        <p:xfrm>
          <a:off x="2676524" y="1690688"/>
          <a:ext cx="7258051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70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72F0-28FB-30C2-E2A2-70DAA402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Resident Authorship </a:t>
            </a:r>
            <a:r>
              <a:rPr lang="en-US" sz="3600" dirty="0"/>
              <a:t>(indexed)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3644-D8A7-99AB-301E-0E7FF01C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residents with 1</a:t>
            </a:r>
            <a:r>
              <a:rPr lang="en-US" baseline="30000" dirty="0"/>
              <a:t>st</a:t>
            </a:r>
            <a:r>
              <a:rPr lang="en-US" dirty="0"/>
              <a:t> author manuscript</a:t>
            </a:r>
          </a:p>
          <a:p>
            <a:r>
              <a:rPr lang="en-US" dirty="0"/>
              <a:t>4 residents with 2</a:t>
            </a:r>
            <a:r>
              <a:rPr lang="en-US" baseline="30000" dirty="0"/>
              <a:t>nd</a:t>
            </a:r>
            <a:r>
              <a:rPr lang="en-US" dirty="0"/>
              <a:t> author manuscript</a:t>
            </a:r>
          </a:p>
          <a:p>
            <a:r>
              <a:rPr lang="en-US" dirty="0"/>
              <a:t>3 residents without manuscript authorship*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3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566C-3864-0F9F-2E71-9BB58C9D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Resident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87B16-5F4E-A6B3-F290-B6443F8C0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 Faculty Retreat</a:t>
            </a:r>
          </a:p>
        </p:txBody>
      </p:sp>
    </p:spTree>
    <p:extLst>
      <p:ext uri="{BB962C8B-B14F-4D97-AF65-F5344CB8AC3E}">
        <p14:creationId xmlns:p14="http://schemas.microsoft.com/office/powerpoint/2010/main" val="37404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AADB-693A-E0B9-956D-CD3CE1C7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F5EA0-0E4E-5BD1-8FF1-03737481E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QI Projects</a:t>
            </a:r>
          </a:p>
          <a:p>
            <a:r>
              <a:rPr lang="en-US" dirty="0"/>
              <a:t>Resident Research Requirement</a:t>
            </a:r>
          </a:p>
          <a:p>
            <a:r>
              <a:rPr lang="en-US" dirty="0"/>
              <a:t>Travel Funds (rollover)</a:t>
            </a:r>
          </a:p>
          <a:p>
            <a:r>
              <a:rPr lang="en-US" dirty="0"/>
              <a:t>Improved engagement with VUS, Bunts-Hackler, MA-AUA Residents Day</a:t>
            </a:r>
          </a:p>
          <a:p>
            <a:r>
              <a:rPr lang="en-US" dirty="0"/>
              <a:t>Steers Research Fellowship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487</Words>
  <Application>Microsoft Office PowerPoint</Application>
  <PresentationFormat>Widescreen</PresentationFormat>
  <Paragraphs>125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Research &amp; Residents  by the Numbers</vt:lpstr>
      <vt:lpstr>2023 Year-In-Review</vt:lpstr>
      <vt:lpstr>2023 Year-In-Review</vt:lpstr>
      <vt:lpstr>2023 Year-In-Review</vt:lpstr>
      <vt:lpstr>2023 Resident Research Awards</vt:lpstr>
      <vt:lpstr>Manuscripts during residency: AET vs 5-year</vt:lpstr>
      <vt:lpstr>2023 Resident Authorship (indexed)</vt:lpstr>
      <vt:lpstr>Resident Research</vt:lpstr>
      <vt:lpstr>PowerPoint Presentation</vt:lpstr>
      <vt:lpstr>“Systematic, formal approach to the analysis of practice performance and efforts to improve performance”</vt:lpstr>
      <vt:lpstr>Initial attempt at resident QI engagement</vt:lpstr>
      <vt:lpstr>Resident Research Requirement</vt:lpstr>
      <vt:lpstr>Resident Research</vt:lpstr>
      <vt:lpstr>Resident Research: Current Model</vt:lpstr>
      <vt:lpstr>Potential models for resident research </vt:lpstr>
      <vt:lpstr>Local conference engagement  (early spring annually)</vt:lpstr>
      <vt:lpstr>PowerPoint Presentation</vt:lpstr>
      <vt:lpstr>Steers Research Fellow 2024-2025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 Research</dc:title>
  <dc:creator>Jacqueline Zillioux</dc:creator>
  <cp:lastModifiedBy>Jacqueline Zillioux</cp:lastModifiedBy>
  <cp:revision>1</cp:revision>
  <dcterms:created xsi:type="dcterms:W3CDTF">2024-05-16T00:33:02Z</dcterms:created>
  <dcterms:modified xsi:type="dcterms:W3CDTF">2024-05-17T02:35:56Z</dcterms:modified>
</cp:coreProperties>
</file>