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
  </p:notesMasterIdLst>
  <p:sldIdLst>
    <p:sldId id="258" r:id="rId2"/>
    <p:sldId id="267" r:id="rId3"/>
    <p:sldId id="295" r:id="rId4"/>
    <p:sldId id="284" r:id="rId5"/>
    <p:sldId id="293" r:id="rId6"/>
    <p:sldId id="294" r:id="rId7"/>
  </p:sldIdLst>
  <p:sldSz cx="12192000" cy="6858000"/>
  <p:notesSz cx="6858000" cy="9144000"/>
  <p:embeddedFontLst>
    <p:embeddedFont>
      <p:font typeface="Arial Narrow" panose="020B0606020202030204" pitchFamily="34" charset="0"/>
      <p:regular r:id="rId9"/>
      <p:bold r:id="rId10"/>
      <p:italic r:id="rId11"/>
      <p:boldItalic r:id="rId12"/>
    </p:embeddedFont>
    <p:embeddedFont>
      <p:font typeface="Calibri" panose="020F0502020204030204" pitchFamily="34" charset="0"/>
      <p:regular r:id="rId13"/>
      <p:bold r:id="rId14"/>
      <p:italic r:id="rId15"/>
      <p:boldItalic r:id="rId16"/>
    </p:embeddedFont>
    <p:embeddedFont>
      <p:font typeface="Calisto MT" panose="02040603050505030304" pitchFamily="18" charset="0"/>
      <p:regular r:id="rId17"/>
      <p:bold r:id="rId18"/>
      <p:italic r:id="rId19"/>
      <p:boldItalic r:id="rId20"/>
    </p:embeddedFont>
    <p:embeddedFont>
      <p:font typeface="Franklin Gothic Book" panose="020B0503020102020204" pitchFamily="34" charset="0"/>
      <p:regular r:id="rId21"/>
      <p:italic r:id="rId22"/>
    </p:embeddedFont>
    <p:embeddedFont>
      <p:font typeface="Franklin Gothic Medium" panose="020B0603020102020204" pitchFamily="34" charset="0"/>
      <p:regular r:id="rId23"/>
      <p:italic r:id="rId24"/>
    </p:embeddedFont>
    <p:embeddedFont>
      <p:font typeface="Imprint MT Shadow" panose="04020605060303030202" pitchFamily="8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FC7"/>
    <a:srgbClr val="232D4B"/>
    <a:srgbClr val="141E3C"/>
    <a:srgbClr val="141EC3"/>
    <a:srgbClr val="0C2659"/>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670"/>
    <p:restoredTop sz="86399"/>
  </p:normalViewPr>
  <p:slideViewPr>
    <p:cSldViewPr snapToGrid="0">
      <p:cViewPr varScale="1">
        <p:scale>
          <a:sx n="100" d="100"/>
          <a:sy n="100" d="100"/>
        </p:scale>
        <p:origin x="192" y="-18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s, Candice P *HS" userId="194dc90a-60b3-480f-bafa-e3ef1b561be3" providerId="ADAL" clId="{74C0ACEF-67A8-4E01-A2F9-1753F999DE21}"/>
    <pc:docChg chg="custSel modSld">
      <pc:chgData name="Wills, Candice P *HS" userId="194dc90a-60b3-480f-bafa-e3ef1b561be3" providerId="ADAL" clId="{74C0ACEF-67A8-4E01-A2F9-1753F999DE21}" dt="2024-09-17T21:30:25.928" v="113" actId="2711"/>
      <pc:docMkLst>
        <pc:docMk/>
      </pc:docMkLst>
      <pc:sldChg chg="modSp mod">
        <pc:chgData name="Wills, Candice P *HS" userId="194dc90a-60b3-480f-bafa-e3ef1b561be3" providerId="ADAL" clId="{74C0ACEF-67A8-4E01-A2F9-1753F999DE21}" dt="2024-09-17T21:22:50.491" v="33" actId="2711"/>
        <pc:sldMkLst>
          <pc:docMk/>
          <pc:sldMk cId="3995513522" sldId="258"/>
        </pc:sldMkLst>
        <pc:spChg chg="mod">
          <ac:chgData name="Wills, Candice P *HS" userId="194dc90a-60b3-480f-bafa-e3ef1b561be3" providerId="ADAL" clId="{74C0ACEF-67A8-4E01-A2F9-1753F999DE21}" dt="2024-09-17T21:22:50.491" v="33" actId="2711"/>
          <ac:spMkLst>
            <pc:docMk/>
            <pc:sldMk cId="3995513522" sldId="258"/>
            <ac:spMk id="3" creationId="{9BABD211-BC71-C65B-E296-6FF16806A780}"/>
          </ac:spMkLst>
        </pc:spChg>
        <pc:spChg chg="mod">
          <ac:chgData name="Wills, Candice P *HS" userId="194dc90a-60b3-480f-bafa-e3ef1b561be3" providerId="ADAL" clId="{74C0ACEF-67A8-4E01-A2F9-1753F999DE21}" dt="2024-09-17T21:22:41.114" v="32" actId="2711"/>
          <ac:spMkLst>
            <pc:docMk/>
            <pc:sldMk cId="3995513522" sldId="258"/>
            <ac:spMk id="7" creationId="{C9D21C55-F74C-D9DE-14AC-24FE4C52CF8F}"/>
          </ac:spMkLst>
        </pc:spChg>
      </pc:sldChg>
      <pc:sldChg chg="modSp mod">
        <pc:chgData name="Wills, Candice P *HS" userId="194dc90a-60b3-480f-bafa-e3ef1b561be3" providerId="ADAL" clId="{74C0ACEF-67A8-4E01-A2F9-1753F999DE21}" dt="2024-09-17T21:23:13.131" v="34" actId="2711"/>
        <pc:sldMkLst>
          <pc:docMk/>
          <pc:sldMk cId="2702712257" sldId="267"/>
        </pc:sldMkLst>
        <pc:spChg chg="mod">
          <ac:chgData name="Wills, Candice P *HS" userId="194dc90a-60b3-480f-bafa-e3ef1b561be3" providerId="ADAL" clId="{74C0ACEF-67A8-4E01-A2F9-1753F999DE21}" dt="2024-09-17T21:23:13.131" v="34" actId="2711"/>
          <ac:spMkLst>
            <pc:docMk/>
            <pc:sldMk cId="2702712257" sldId="267"/>
            <ac:spMk id="2" creationId="{CB53B9E9-43E2-69FD-A79D-B16303811B1C}"/>
          </ac:spMkLst>
        </pc:spChg>
      </pc:sldChg>
      <pc:sldChg chg="modSp mod">
        <pc:chgData name="Wills, Candice P *HS" userId="194dc90a-60b3-480f-bafa-e3ef1b561be3" providerId="ADAL" clId="{74C0ACEF-67A8-4E01-A2F9-1753F999DE21}" dt="2024-09-17T21:29:22.319" v="112"/>
        <pc:sldMkLst>
          <pc:docMk/>
          <pc:sldMk cId="4163111658" sldId="284"/>
        </pc:sldMkLst>
        <pc:spChg chg="mod">
          <ac:chgData name="Wills, Candice P *HS" userId="194dc90a-60b3-480f-bafa-e3ef1b561be3" providerId="ADAL" clId="{74C0ACEF-67A8-4E01-A2F9-1753F999DE21}" dt="2024-09-17T21:24:18.918" v="42" actId="122"/>
          <ac:spMkLst>
            <pc:docMk/>
            <pc:sldMk cId="4163111658" sldId="284"/>
            <ac:spMk id="2" creationId="{CB53B9E9-43E2-69FD-A79D-B16303811B1C}"/>
          </ac:spMkLst>
        </pc:spChg>
        <pc:graphicFrameChg chg="mod">
          <ac:chgData name="Wills, Candice P *HS" userId="194dc90a-60b3-480f-bafa-e3ef1b561be3" providerId="ADAL" clId="{74C0ACEF-67A8-4E01-A2F9-1753F999DE21}" dt="2024-09-17T21:29:22.319" v="112"/>
          <ac:graphicFrameMkLst>
            <pc:docMk/>
            <pc:sldMk cId="4163111658" sldId="284"/>
            <ac:graphicFrameMk id="4" creationId="{C4F61406-7B1B-46EE-8AB3-3A01AD5011D0}"/>
          </ac:graphicFrameMkLst>
        </pc:graphicFrameChg>
      </pc:sldChg>
      <pc:sldChg chg="modSp mod">
        <pc:chgData name="Wills, Candice P *HS" userId="194dc90a-60b3-480f-bafa-e3ef1b561be3" providerId="ADAL" clId="{74C0ACEF-67A8-4E01-A2F9-1753F999DE21}" dt="2024-09-17T21:30:25.928" v="113" actId="2711"/>
        <pc:sldMkLst>
          <pc:docMk/>
          <pc:sldMk cId="3103798427" sldId="294"/>
        </pc:sldMkLst>
        <pc:spChg chg="mod">
          <ac:chgData name="Wills, Candice P *HS" userId="194dc90a-60b3-480f-bafa-e3ef1b561be3" providerId="ADAL" clId="{74C0ACEF-67A8-4E01-A2F9-1753F999DE21}" dt="2024-09-17T21:24:38.509" v="44" actId="207"/>
          <ac:spMkLst>
            <pc:docMk/>
            <pc:sldMk cId="3103798427" sldId="294"/>
            <ac:spMk id="2" creationId="{7DAA2B37-3826-409A-B2D9-0998456E2E73}"/>
          </ac:spMkLst>
        </pc:spChg>
        <pc:spChg chg="mod">
          <ac:chgData name="Wills, Candice P *HS" userId="194dc90a-60b3-480f-bafa-e3ef1b561be3" providerId="ADAL" clId="{74C0ACEF-67A8-4E01-A2F9-1753F999DE21}" dt="2024-09-17T21:30:25.928" v="113" actId="2711"/>
          <ac:spMkLst>
            <pc:docMk/>
            <pc:sldMk cId="3103798427" sldId="294"/>
            <ac:spMk id="4" creationId="{89167715-AF54-4B48-BC37-3A23D3799C9F}"/>
          </ac:spMkLst>
        </pc:spChg>
      </pc:sldChg>
      <pc:sldChg chg="modSp mod">
        <pc:chgData name="Wills, Candice P *HS" userId="194dc90a-60b3-480f-bafa-e3ef1b561be3" providerId="ADAL" clId="{74C0ACEF-67A8-4E01-A2F9-1753F999DE21}" dt="2024-09-17T21:28:18.033" v="104" actId="14100"/>
        <pc:sldMkLst>
          <pc:docMk/>
          <pc:sldMk cId="2462800657" sldId="295"/>
        </pc:sldMkLst>
        <pc:spChg chg="mod">
          <ac:chgData name="Wills, Candice P *HS" userId="194dc90a-60b3-480f-bafa-e3ef1b561be3" providerId="ADAL" clId="{74C0ACEF-67A8-4E01-A2F9-1753F999DE21}" dt="2024-09-17T21:23:27.507" v="35" actId="2711"/>
          <ac:spMkLst>
            <pc:docMk/>
            <pc:sldMk cId="2462800657" sldId="295"/>
            <ac:spMk id="2" creationId="{CB53B9E9-43E2-69FD-A79D-B16303811B1C}"/>
          </ac:spMkLst>
        </pc:spChg>
        <pc:graphicFrameChg chg="modGraphic">
          <ac:chgData name="Wills, Candice P *HS" userId="194dc90a-60b3-480f-bafa-e3ef1b561be3" providerId="ADAL" clId="{74C0ACEF-67A8-4E01-A2F9-1753F999DE21}" dt="2024-09-17T21:28:18.033" v="104" actId="14100"/>
          <ac:graphicFrameMkLst>
            <pc:docMk/>
            <pc:sldMk cId="2462800657" sldId="295"/>
            <ac:graphicFrameMk id="9" creationId="{90B38542-E990-4A4D-B450-DC0457230BBA}"/>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2DA12E-9301-46EF-AB10-CDB7C77C2CFC}" type="doc">
      <dgm:prSet loTypeId="urn:microsoft.com/office/officeart/2005/8/layout/hProcess6" loCatId="process" qsTypeId="urn:microsoft.com/office/officeart/2005/8/quickstyle/3d3" qsCatId="3D" csTypeId="urn:microsoft.com/office/officeart/2005/8/colors/accent1_2" csCatId="accent1" phldr="1"/>
      <dgm:spPr/>
      <dgm:t>
        <a:bodyPr/>
        <a:lstStyle/>
        <a:p>
          <a:endParaRPr lang="en-US"/>
        </a:p>
      </dgm:t>
    </dgm:pt>
    <dgm:pt modelId="{C16A8AF7-09ED-421B-8EEA-AEC4803AA574}">
      <dgm:prSet phldrT="[Text]" custT="1"/>
      <dgm:spPr/>
      <dgm:t>
        <a:bodyPr/>
        <a:lstStyle/>
        <a:p>
          <a:pPr algn="ctr"/>
          <a:r>
            <a:rPr lang="en-US" sz="1100" dirty="0">
              <a:latin typeface="Calisto MT" panose="02040603050505030304" pitchFamily="18" charset="0"/>
            </a:rPr>
            <a:t>PI/</a:t>
          </a:r>
        </a:p>
        <a:p>
          <a:pPr algn="ctr"/>
          <a:r>
            <a:rPr lang="en-US" sz="1100" dirty="0">
              <a:latin typeface="Calisto MT" panose="02040603050505030304" pitchFamily="18" charset="0"/>
            </a:rPr>
            <a:t>Department</a:t>
          </a:r>
        </a:p>
      </dgm:t>
    </dgm:pt>
    <dgm:pt modelId="{074804DF-D8D3-4AF6-A0FB-91B8A70A09E0}" type="parTrans" cxnId="{FEA0B9AA-2433-45D9-95A8-08AADB641B5B}">
      <dgm:prSet/>
      <dgm:spPr/>
      <dgm:t>
        <a:bodyPr/>
        <a:lstStyle/>
        <a:p>
          <a:pPr algn="ctr"/>
          <a:endParaRPr lang="en-US"/>
        </a:p>
      </dgm:t>
    </dgm:pt>
    <dgm:pt modelId="{3052FEF3-7968-4F93-80C0-3DCA592EEA02}" type="sibTrans" cxnId="{FEA0B9AA-2433-45D9-95A8-08AADB641B5B}">
      <dgm:prSet/>
      <dgm:spPr/>
      <dgm:t>
        <a:bodyPr/>
        <a:lstStyle/>
        <a:p>
          <a:pPr algn="ctr"/>
          <a:endParaRPr lang="en-US"/>
        </a:p>
      </dgm:t>
    </dgm:pt>
    <dgm:pt modelId="{A5163FAE-5C64-4067-AA44-A7B60EDF900A}">
      <dgm:prSet phldrT="[Text]" custT="1"/>
      <dgm:spPr/>
      <dgm:t>
        <a:bodyPr/>
        <a:lstStyle/>
        <a:p>
          <a:pPr algn="ctr"/>
          <a:r>
            <a:rPr lang="en-US" sz="1200" dirty="0">
              <a:latin typeface="Calisto MT" panose="02040603050505030304" pitchFamily="18" charset="0"/>
            </a:rPr>
            <a:t>Locates funding opportunity</a:t>
          </a:r>
        </a:p>
      </dgm:t>
    </dgm:pt>
    <dgm:pt modelId="{0A0B542D-54A5-46BD-8946-326FD2559D04}" type="parTrans" cxnId="{DF7F35E5-547E-4842-9156-B432FF7CC81D}">
      <dgm:prSet/>
      <dgm:spPr/>
      <dgm:t>
        <a:bodyPr/>
        <a:lstStyle/>
        <a:p>
          <a:pPr algn="ctr"/>
          <a:endParaRPr lang="en-US"/>
        </a:p>
      </dgm:t>
    </dgm:pt>
    <dgm:pt modelId="{893932F5-6A86-46B9-B907-7DC1E347D1D8}" type="sibTrans" cxnId="{DF7F35E5-547E-4842-9156-B432FF7CC81D}">
      <dgm:prSet/>
      <dgm:spPr/>
      <dgm:t>
        <a:bodyPr/>
        <a:lstStyle/>
        <a:p>
          <a:pPr algn="ctr"/>
          <a:endParaRPr lang="en-US"/>
        </a:p>
      </dgm:t>
    </dgm:pt>
    <dgm:pt modelId="{7362E976-793C-4B92-8AB4-BEEF1B4355B5}">
      <dgm:prSet phldrT="[Text]"/>
      <dgm:spPr/>
      <dgm:t>
        <a:bodyPr/>
        <a:lstStyle/>
        <a:p>
          <a:pPr algn="ctr"/>
          <a:r>
            <a:rPr lang="en-US" dirty="0">
              <a:latin typeface="Calisto MT" panose="02040603050505030304" pitchFamily="18" charset="0"/>
            </a:rPr>
            <a:t>SOMOGC</a:t>
          </a:r>
        </a:p>
      </dgm:t>
    </dgm:pt>
    <dgm:pt modelId="{949393E7-CE0A-46C4-BC5B-4B89FA0FD32F}" type="parTrans" cxnId="{7F725EED-5030-4C59-8A8A-9BC97A1D57CA}">
      <dgm:prSet/>
      <dgm:spPr/>
      <dgm:t>
        <a:bodyPr/>
        <a:lstStyle/>
        <a:p>
          <a:pPr algn="ctr"/>
          <a:endParaRPr lang="en-US"/>
        </a:p>
      </dgm:t>
    </dgm:pt>
    <dgm:pt modelId="{10722FE8-273E-4F89-A976-A8C9B9C053A7}" type="sibTrans" cxnId="{7F725EED-5030-4C59-8A8A-9BC97A1D57CA}">
      <dgm:prSet/>
      <dgm:spPr/>
      <dgm:t>
        <a:bodyPr/>
        <a:lstStyle/>
        <a:p>
          <a:pPr algn="ctr"/>
          <a:endParaRPr lang="en-US"/>
        </a:p>
      </dgm:t>
    </dgm:pt>
    <dgm:pt modelId="{80980CA0-E4C0-4A1F-8AC8-1FA44FE98E78}">
      <dgm:prSet phldrT="[Text]" custT="1"/>
      <dgm:spPr/>
      <dgm:t>
        <a:bodyPr/>
        <a:lstStyle/>
        <a:p>
          <a:pPr algn="ctr"/>
          <a:r>
            <a:rPr lang="en-US" sz="1200" dirty="0">
              <a:latin typeface="Calisto MT" panose="02040603050505030304" pitchFamily="18" charset="0"/>
            </a:rPr>
            <a:t>Advise about  application preparation to enhance proposal quality.</a:t>
          </a:r>
        </a:p>
      </dgm:t>
    </dgm:pt>
    <dgm:pt modelId="{206454B1-1513-4526-9936-447F2BCD1B9A}" type="parTrans" cxnId="{0EE9CB28-28EC-409B-845A-DC851776584F}">
      <dgm:prSet/>
      <dgm:spPr/>
      <dgm:t>
        <a:bodyPr/>
        <a:lstStyle/>
        <a:p>
          <a:pPr algn="ctr"/>
          <a:endParaRPr lang="en-US"/>
        </a:p>
      </dgm:t>
    </dgm:pt>
    <dgm:pt modelId="{01C5E341-1241-4940-83CB-6B817FA04837}" type="sibTrans" cxnId="{0EE9CB28-28EC-409B-845A-DC851776584F}">
      <dgm:prSet/>
      <dgm:spPr/>
      <dgm:t>
        <a:bodyPr/>
        <a:lstStyle/>
        <a:p>
          <a:pPr algn="ctr"/>
          <a:endParaRPr lang="en-US"/>
        </a:p>
      </dgm:t>
    </dgm:pt>
    <dgm:pt modelId="{A4827003-754C-4A99-A090-3B3916C38B2A}">
      <dgm:prSet phldrT="[Text]" custT="1"/>
      <dgm:spPr/>
      <dgm:t>
        <a:bodyPr/>
        <a:lstStyle/>
        <a:p>
          <a:pPr algn="ctr"/>
          <a:r>
            <a:rPr lang="en-US" sz="1200" dirty="0">
              <a:latin typeface="Calisto MT" panose="02040603050505030304" pitchFamily="18" charset="0"/>
            </a:rPr>
            <a:t>Work with study team to ensure successful proposal submission.</a:t>
          </a:r>
        </a:p>
      </dgm:t>
    </dgm:pt>
    <dgm:pt modelId="{BD8BF3F8-EFAF-4F7E-A197-971A4A74FAAB}" type="parTrans" cxnId="{65668A3E-24E8-4EF6-8D82-ECAB9646F5A7}">
      <dgm:prSet/>
      <dgm:spPr/>
      <dgm:t>
        <a:bodyPr/>
        <a:lstStyle/>
        <a:p>
          <a:pPr algn="ctr"/>
          <a:endParaRPr lang="en-US"/>
        </a:p>
      </dgm:t>
    </dgm:pt>
    <dgm:pt modelId="{457F9D75-A590-49AF-B17C-2CA90646A8B8}" type="sibTrans" cxnId="{65668A3E-24E8-4EF6-8D82-ECAB9646F5A7}">
      <dgm:prSet/>
      <dgm:spPr/>
      <dgm:t>
        <a:bodyPr/>
        <a:lstStyle/>
        <a:p>
          <a:pPr algn="ctr"/>
          <a:endParaRPr lang="en-US"/>
        </a:p>
      </dgm:t>
    </dgm:pt>
    <dgm:pt modelId="{0CE26CC7-06F6-4CA6-B3DD-E0BEC7A28FE7}">
      <dgm:prSet phldrT="[Text]"/>
      <dgm:spPr/>
      <dgm:t>
        <a:bodyPr/>
        <a:lstStyle/>
        <a:p>
          <a:pPr algn="ctr"/>
          <a:r>
            <a:rPr lang="en-US" dirty="0">
              <a:latin typeface="Calisto MT" panose="02040603050505030304" pitchFamily="18" charset="0"/>
            </a:rPr>
            <a:t>Sponsor</a:t>
          </a:r>
        </a:p>
      </dgm:t>
    </dgm:pt>
    <dgm:pt modelId="{7C687EF1-A2B5-46D4-874C-E3A65858CC51}" type="parTrans" cxnId="{FAB49D91-51EA-427C-A5D2-7EEE10AA5AA2}">
      <dgm:prSet/>
      <dgm:spPr/>
      <dgm:t>
        <a:bodyPr/>
        <a:lstStyle/>
        <a:p>
          <a:pPr algn="ctr"/>
          <a:endParaRPr lang="en-US"/>
        </a:p>
      </dgm:t>
    </dgm:pt>
    <dgm:pt modelId="{7225B6E8-6D1F-4EBF-9FA7-1DB0806EFDB7}" type="sibTrans" cxnId="{FAB49D91-51EA-427C-A5D2-7EEE10AA5AA2}">
      <dgm:prSet/>
      <dgm:spPr/>
      <dgm:t>
        <a:bodyPr/>
        <a:lstStyle/>
        <a:p>
          <a:pPr algn="ctr"/>
          <a:endParaRPr lang="en-US"/>
        </a:p>
      </dgm:t>
    </dgm:pt>
    <dgm:pt modelId="{108B6C57-4D37-4014-B31C-980BE4D935BF}">
      <dgm:prSet phldrT="[Text]" custT="1"/>
      <dgm:spPr/>
      <dgm:t>
        <a:bodyPr/>
        <a:lstStyle/>
        <a:p>
          <a:pPr algn="ctr"/>
          <a:r>
            <a:rPr lang="en-US" sz="1200" dirty="0">
              <a:latin typeface="Calisto MT" panose="02040603050505030304" pitchFamily="18" charset="0"/>
            </a:rPr>
            <a:t>Submission is sent to sponsor after SOM approves in Huron.</a:t>
          </a:r>
        </a:p>
      </dgm:t>
    </dgm:pt>
    <dgm:pt modelId="{8F233D9B-B08B-4BED-9A49-86CA630BD467}" type="parTrans" cxnId="{ABFB464E-A303-4C40-B8AB-A5BAC118F25D}">
      <dgm:prSet/>
      <dgm:spPr/>
      <dgm:t>
        <a:bodyPr/>
        <a:lstStyle/>
        <a:p>
          <a:pPr algn="ctr"/>
          <a:endParaRPr lang="en-US"/>
        </a:p>
      </dgm:t>
    </dgm:pt>
    <dgm:pt modelId="{E59756F9-5820-46EC-AAFB-24A17D610FA7}" type="sibTrans" cxnId="{ABFB464E-A303-4C40-B8AB-A5BAC118F25D}">
      <dgm:prSet/>
      <dgm:spPr/>
      <dgm:t>
        <a:bodyPr/>
        <a:lstStyle/>
        <a:p>
          <a:pPr algn="ctr"/>
          <a:endParaRPr lang="en-US"/>
        </a:p>
      </dgm:t>
    </dgm:pt>
    <dgm:pt modelId="{5F42A49B-D47B-4ABF-BD06-3234C74D15B8}">
      <dgm:prSet phldrT="[Text]" custT="1"/>
      <dgm:spPr/>
      <dgm:t>
        <a:bodyPr/>
        <a:lstStyle/>
        <a:p>
          <a:pPr algn="ctr"/>
          <a:r>
            <a:rPr lang="en-US" sz="1200" dirty="0">
              <a:latin typeface="Calisto MT" panose="02040603050505030304" pitchFamily="18" charset="0"/>
            </a:rPr>
            <a:t>Communicates intent to submit to Department RA.</a:t>
          </a:r>
        </a:p>
      </dgm:t>
    </dgm:pt>
    <dgm:pt modelId="{09D171E8-B800-465E-B866-7393F096C063}" type="parTrans" cxnId="{86F7722B-5FD4-4F83-AD92-4901171E64C7}">
      <dgm:prSet/>
      <dgm:spPr/>
      <dgm:t>
        <a:bodyPr/>
        <a:lstStyle/>
        <a:p>
          <a:pPr algn="ctr"/>
          <a:endParaRPr lang="en-US"/>
        </a:p>
      </dgm:t>
    </dgm:pt>
    <dgm:pt modelId="{2AA1B28F-FC49-4A3B-9E96-DE11AC982D06}" type="sibTrans" cxnId="{86F7722B-5FD4-4F83-AD92-4901171E64C7}">
      <dgm:prSet/>
      <dgm:spPr/>
      <dgm:t>
        <a:bodyPr/>
        <a:lstStyle/>
        <a:p>
          <a:pPr algn="ctr"/>
          <a:endParaRPr lang="en-US"/>
        </a:p>
      </dgm:t>
    </dgm:pt>
    <dgm:pt modelId="{5477CAC1-CAEF-4600-A579-C957A3258DB9}">
      <dgm:prSet phldrT="[Text]" custT="1"/>
      <dgm:spPr/>
      <dgm:t>
        <a:bodyPr/>
        <a:lstStyle/>
        <a:p>
          <a:pPr algn="ctr"/>
          <a:r>
            <a:rPr lang="en-US" sz="1200" dirty="0">
              <a:latin typeface="Calisto MT" panose="02040603050505030304" pitchFamily="18" charset="0"/>
            </a:rPr>
            <a:t>With combined effort, an application is created in the Huron system.</a:t>
          </a:r>
        </a:p>
      </dgm:t>
    </dgm:pt>
    <dgm:pt modelId="{33682BDE-7218-441D-B3C4-B023B43728D5}" type="parTrans" cxnId="{5EC115C2-634C-4ED1-A98D-07338992B04C}">
      <dgm:prSet/>
      <dgm:spPr/>
      <dgm:t>
        <a:bodyPr/>
        <a:lstStyle/>
        <a:p>
          <a:pPr algn="ctr"/>
          <a:endParaRPr lang="en-US"/>
        </a:p>
      </dgm:t>
    </dgm:pt>
    <dgm:pt modelId="{B41D9184-526F-4FB8-B98B-C7A58ACF6885}" type="sibTrans" cxnId="{5EC115C2-634C-4ED1-A98D-07338992B04C}">
      <dgm:prSet/>
      <dgm:spPr/>
      <dgm:t>
        <a:bodyPr/>
        <a:lstStyle/>
        <a:p>
          <a:pPr algn="ctr"/>
          <a:endParaRPr lang="en-US"/>
        </a:p>
      </dgm:t>
    </dgm:pt>
    <dgm:pt modelId="{C48F7AE4-A6C9-4AB6-9B24-31A4DC46E616}">
      <dgm:prSet phldrT="[Text]" custT="1"/>
      <dgm:spPr/>
      <dgm:t>
        <a:bodyPr/>
        <a:lstStyle/>
        <a:p>
          <a:pPr algn="ctr"/>
          <a:endParaRPr lang="en-US" sz="1200" dirty="0">
            <a:latin typeface="Calisto MT" panose="02040603050505030304" pitchFamily="18" charset="0"/>
          </a:endParaRPr>
        </a:p>
      </dgm:t>
    </dgm:pt>
    <dgm:pt modelId="{46D17F66-C0B5-408D-BE62-F9F9FF251149}" type="parTrans" cxnId="{037E2E8B-FFB2-41B9-B408-A799BCF8F3D9}">
      <dgm:prSet/>
      <dgm:spPr/>
      <dgm:t>
        <a:bodyPr/>
        <a:lstStyle/>
        <a:p>
          <a:pPr algn="ctr"/>
          <a:endParaRPr lang="en-US"/>
        </a:p>
      </dgm:t>
    </dgm:pt>
    <dgm:pt modelId="{4CD184DD-0AB2-498C-BB54-D801D5DC08DA}" type="sibTrans" cxnId="{037E2E8B-FFB2-41B9-B408-A799BCF8F3D9}">
      <dgm:prSet/>
      <dgm:spPr/>
      <dgm:t>
        <a:bodyPr/>
        <a:lstStyle/>
        <a:p>
          <a:pPr algn="ctr"/>
          <a:endParaRPr lang="en-US"/>
        </a:p>
      </dgm:t>
    </dgm:pt>
    <dgm:pt modelId="{96356653-D725-4142-94E4-C88C1503A934}">
      <dgm:prSet phldrT="[Text]" custT="1"/>
      <dgm:spPr/>
      <dgm:t>
        <a:bodyPr/>
        <a:lstStyle/>
        <a:p>
          <a:pPr algn="ctr"/>
          <a:endParaRPr lang="en-US" sz="1200" dirty="0">
            <a:latin typeface="Calisto MT" panose="02040603050505030304" pitchFamily="18" charset="0"/>
          </a:endParaRPr>
        </a:p>
      </dgm:t>
    </dgm:pt>
    <dgm:pt modelId="{C2DB37B1-E5BC-425F-A01A-992BEB518756}" type="parTrans" cxnId="{FEAACC6C-7761-47B1-8018-F1C71A8E011E}">
      <dgm:prSet/>
      <dgm:spPr/>
      <dgm:t>
        <a:bodyPr/>
        <a:lstStyle/>
        <a:p>
          <a:pPr algn="ctr"/>
          <a:endParaRPr lang="en-US"/>
        </a:p>
      </dgm:t>
    </dgm:pt>
    <dgm:pt modelId="{2DCD8499-B1AA-4ACB-9A4C-6A52AD8B2983}" type="sibTrans" cxnId="{FEAACC6C-7761-47B1-8018-F1C71A8E011E}">
      <dgm:prSet/>
      <dgm:spPr/>
      <dgm:t>
        <a:bodyPr/>
        <a:lstStyle/>
        <a:p>
          <a:pPr algn="ctr"/>
          <a:endParaRPr lang="en-US"/>
        </a:p>
      </dgm:t>
    </dgm:pt>
    <dgm:pt modelId="{76AA4FA9-CE35-4B11-93FC-EA155FB2DC63}">
      <dgm:prSet phldrT="[Text]" custT="1"/>
      <dgm:spPr/>
      <dgm:t>
        <a:bodyPr/>
        <a:lstStyle/>
        <a:p>
          <a:pPr algn="ctr"/>
          <a:r>
            <a:rPr lang="en-US" sz="1200" b="1" dirty="0">
              <a:latin typeface="Calisto MT" panose="02040603050505030304" pitchFamily="18" charset="0"/>
            </a:rPr>
            <a:t>Applications should not be submitted to the sponsor without SOM approval (even if sponsor does not require institutional approval).</a:t>
          </a:r>
        </a:p>
      </dgm:t>
    </dgm:pt>
    <dgm:pt modelId="{88B1C5D4-D270-4367-BAB2-331568771022}" type="sibTrans" cxnId="{FD34C101-F2B6-4243-9FF7-06B08967E5BD}">
      <dgm:prSet/>
      <dgm:spPr/>
      <dgm:t>
        <a:bodyPr/>
        <a:lstStyle/>
        <a:p>
          <a:pPr algn="ctr"/>
          <a:endParaRPr lang="en-US"/>
        </a:p>
      </dgm:t>
    </dgm:pt>
    <dgm:pt modelId="{05E79AA3-2F0C-482B-84E3-843F3EB02A82}" type="parTrans" cxnId="{FD34C101-F2B6-4243-9FF7-06B08967E5BD}">
      <dgm:prSet/>
      <dgm:spPr/>
      <dgm:t>
        <a:bodyPr/>
        <a:lstStyle/>
        <a:p>
          <a:pPr algn="ctr"/>
          <a:endParaRPr lang="en-US"/>
        </a:p>
      </dgm:t>
    </dgm:pt>
    <dgm:pt modelId="{83E8E137-367E-4559-8026-C796D4C3BFE3}">
      <dgm:prSet phldrT="[Text]" custT="1"/>
      <dgm:spPr/>
      <dgm:t>
        <a:bodyPr/>
        <a:lstStyle/>
        <a:p>
          <a:pPr algn="ctr"/>
          <a:endParaRPr lang="en-US" sz="1200" dirty="0">
            <a:latin typeface="Calisto MT" panose="02040603050505030304" pitchFamily="18" charset="0"/>
          </a:endParaRPr>
        </a:p>
      </dgm:t>
    </dgm:pt>
    <dgm:pt modelId="{F9ED2352-2CE6-479A-88B3-63D5690A9534}" type="parTrans" cxnId="{8137F266-8EBF-4282-945C-2701883434CF}">
      <dgm:prSet/>
      <dgm:spPr/>
      <dgm:t>
        <a:bodyPr/>
        <a:lstStyle/>
        <a:p>
          <a:endParaRPr lang="en-US"/>
        </a:p>
      </dgm:t>
    </dgm:pt>
    <dgm:pt modelId="{FDBDC8FC-DA75-4B1C-AC3A-44B27BCA8A46}" type="sibTrans" cxnId="{8137F266-8EBF-4282-945C-2701883434CF}">
      <dgm:prSet/>
      <dgm:spPr/>
      <dgm:t>
        <a:bodyPr/>
        <a:lstStyle/>
        <a:p>
          <a:endParaRPr lang="en-US"/>
        </a:p>
      </dgm:t>
    </dgm:pt>
    <dgm:pt modelId="{3BB3D33C-68E0-47D2-8D28-7A8A0693ACB3}">
      <dgm:prSet phldrT="[Text]" custT="1"/>
      <dgm:spPr/>
      <dgm:t>
        <a:bodyPr/>
        <a:lstStyle/>
        <a:p>
          <a:pPr algn="ctr"/>
          <a:r>
            <a:rPr lang="en-US" sz="1200" dirty="0">
              <a:latin typeface="Calisto MT" panose="02040603050505030304" pitchFamily="18" charset="0"/>
            </a:rPr>
            <a:t>Review for compliance with all applicable sponsor and institutional policies.  </a:t>
          </a:r>
        </a:p>
      </dgm:t>
    </dgm:pt>
    <dgm:pt modelId="{9BB77E62-2884-4C8E-84D5-CEEAA5877B0E}" type="parTrans" cxnId="{6064376C-730E-4F5D-8787-C7FBDC164CBD}">
      <dgm:prSet/>
      <dgm:spPr/>
      <dgm:t>
        <a:bodyPr/>
        <a:lstStyle/>
        <a:p>
          <a:endParaRPr lang="en-US"/>
        </a:p>
      </dgm:t>
    </dgm:pt>
    <dgm:pt modelId="{E64B2505-5546-450A-9CE2-BBE4AAF46FE4}" type="sibTrans" cxnId="{6064376C-730E-4F5D-8787-C7FBDC164CBD}">
      <dgm:prSet/>
      <dgm:spPr/>
      <dgm:t>
        <a:bodyPr/>
        <a:lstStyle/>
        <a:p>
          <a:endParaRPr lang="en-US"/>
        </a:p>
      </dgm:t>
    </dgm:pt>
    <dgm:pt modelId="{ED05A911-D862-4F0B-B926-92158AEAC2CF}">
      <dgm:prSet phldrT="[Text]" custT="1"/>
      <dgm:spPr/>
      <dgm:t>
        <a:bodyPr/>
        <a:lstStyle/>
        <a:p>
          <a:pPr algn="ctr"/>
          <a:endParaRPr lang="en-US" sz="1200" dirty="0">
            <a:latin typeface="Calisto MT" panose="02040603050505030304" pitchFamily="18" charset="0"/>
          </a:endParaRPr>
        </a:p>
      </dgm:t>
    </dgm:pt>
    <dgm:pt modelId="{3D49C05A-1AF7-4608-B54F-1EC266CAEC32}" type="parTrans" cxnId="{F86D6DED-30C3-4FA9-B5A2-C932EB61FF14}">
      <dgm:prSet/>
      <dgm:spPr/>
      <dgm:t>
        <a:bodyPr/>
        <a:lstStyle/>
        <a:p>
          <a:endParaRPr lang="en-US"/>
        </a:p>
      </dgm:t>
    </dgm:pt>
    <dgm:pt modelId="{20F1DEAE-4DE0-4A7E-9FFF-C38211B3025C}" type="sibTrans" cxnId="{F86D6DED-30C3-4FA9-B5A2-C932EB61FF14}">
      <dgm:prSet/>
      <dgm:spPr/>
      <dgm:t>
        <a:bodyPr/>
        <a:lstStyle/>
        <a:p>
          <a:endParaRPr lang="en-US"/>
        </a:p>
      </dgm:t>
    </dgm:pt>
    <dgm:pt modelId="{15359EBF-7389-4C08-9015-038B9FFEC55A}">
      <dgm:prSet phldrT="[Text]" custT="1"/>
      <dgm:spPr/>
      <dgm:t>
        <a:bodyPr/>
        <a:lstStyle/>
        <a:p>
          <a:pPr algn="ctr"/>
          <a:endParaRPr lang="en-US" sz="1200" dirty="0">
            <a:latin typeface="Calisto MT" panose="02040603050505030304" pitchFamily="18" charset="0"/>
          </a:endParaRPr>
        </a:p>
      </dgm:t>
    </dgm:pt>
    <dgm:pt modelId="{282A9B68-4C85-4867-AB23-D0FFF40FBD02}" type="parTrans" cxnId="{28EC841D-4EE1-4A28-89D1-9AD659EA3B24}">
      <dgm:prSet/>
      <dgm:spPr/>
      <dgm:t>
        <a:bodyPr/>
        <a:lstStyle/>
        <a:p>
          <a:endParaRPr lang="en-US"/>
        </a:p>
      </dgm:t>
    </dgm:pt>
    <dgm:pt modelId="{462CA445-460E-45B3-91B1-54AC2B7C93EB}" type="sibTrans" cxnId="{28EC841D-4EE1-4A28-89D1-9AD659EA3B24}">
      <dgm:prSet/>
      <dgm:spPr/>
      <dgm:t>
        <a:bodyPr/>
        <a:lstStyle/>
        <a:p>
          <a:endParaRPr lang="en-US"/>
        </a:p>
      </dgm:t>
    </dgm:pt>
    <dgm:pt modelId="{C0F87763-461F-41C2-8BD6-FB71A64A0922}" type="pres">
      <dgm:prSet presAssocID="{282DA12E-9301-46EF-AB10-CDB7C77C2CFC}" presName="theList" presStyleCnt="0">
        <dgm:presLayoutVars>
          <dgm:dir/>
          <dgm:animLvl val="lvl"/>
          <dgm:resizeHandles val="exact"/>
        </dgm:presLayoutVars>
      </dgm:prSet>
      <dgm:spPr/>
    </dgm:pt>
    <dgm:pt modelId="{210DC696-BE90-49D5-9327-4AFCCDD001B2}" type="pres">
      <dgm:prSet presAssocID="{C16A8AF7-09ED-421B-8EEA-AEC4803AA574}" presName="compNode" presStyleCnt="0"/>
      <dgm:spPr/>
    </dgm:pt>
    <dgm:pt modelId="{D6BA6ACA-0820-4ABB-BB0A-C42DB27BC07C}" type="pres">
      <dgm:prSet presAssocID="{C16A8AF7-09ED-421B-8EEA-AEC4803AA574}" presName="noGeometry" presStyleCnt="0"/>
      <dgm:spPr/>
    </dgm:pt>
    <dgm:pt modelId="{A8AA6C56-9BD8-4CC4-97CF-25A3BED48934}" type="pres">
      <dgm:prSet presAssocID="{C16A8AF7-09ED-421B-8EEA-AEC4803AA574}" presName="childTextVisible" presStyleLbl="bgAccFollowNode1" presStyleIdx="0" presStyleCnt="3" custScaleX="118396" custScaleY="275814" custLinFactNeighborX="574" custLinFactNeighborY="-1680">
        <dgm:presLayoutVars>
          <dgm:bulletEnabled val="1"/>
        </dgm:presLayoutVars>
      </dgm:prSet>
      <dgm:spPr/>
    </dgm:pt>
    <dgm:pt modelId="{AE849C1B-E6F6-4C18-9B0F-7C7475D280F3}" type="pres">
      <dgm:prSet presAssocID="{C16A8AF7-09ED-421B-8EEA-AEC4803AA574}" presName="childTextHidden" presStyleLbl="bgAccFollowNode1" presStyleIdx="0" presStyleCnt="3"/>
      <dgm:spPr/>
    </dgm:pt>
    <dgm:pt modelId="{EF208C0B-338C-4659-AE00-909DD01A5565}" type="pres">
      <dgm:prSet presAssocID="{C16A8AF7-09ED-421B-8EEA-AEC4803AA574}" presName="parentText" presStyleLbl="node1" presStyleIdx="0" presStyleCnt="3" custScaleX="108042" custScaleY="96853" custLinFactNeighborY="2424">
        <dgm:presLayoutVars>
          <dgm:chMax val="1"/>
          <dgm:bulletEnabled val="1"/>
        </dgm:presLayoutVars>
      </dgm:prSet>
      <dgm:spPr/>
    </dgm:pt>
    <dgm:pt modelId="{4ACB51A4-5AE4-4ED5-9458-83A8FED1DE42}" type="pres">
      <dgm:prSet presAssocID="{C16A8AF7-09ED-421B-8EEA-AEC4803AA574}" presName="aSpace" presStyleCnt="0"/>
      <dgm:spPr/>
    </dgm:pt>
    <dgm:pt modelId="{D2DE3231-5C8D-4E73-A6E5-63872DFB696A}" type="pres">
      <dgm:prSet presAssocID="{7362E976-793C-4B92-8AB4-BEEF1B4355B5}" presName="compNode" presStyleCnt="0"/>
      <dgm:spPr/>
    </dgm:pt>
    <dgm:pt modelId="{3EE78E5A-20BA-47F9-8CCD-25FDED0967E0}" type="pres">
      <dgm:prSet presAssocID="{7362E976-793C-4B92-8AB4-BEEF1B4355B5}" presName="noGeometry" presStyleCnt="0"/>
      <dgm:spPr/>
    </dgm:pt>
    <dgm:pt modelId="{D7847E30-8795-48D1-A482-ACB93290951D}" type="pres">
      <dgm:prSet presAssocID="{7362E976-793C-4B92-8AB4-BEEF1B4355B5}" presName="childTextVisible" presStyleLbl="bgAccFollowNode1" presStyleIdx="1" presStyleCnt="3" custScaleX="129420" custScaleY="273499">
        <dgm:presLayoutVars>
          <dgm:bulletEnabled val="1"/>
        </dgm:presLayoutVars>
      </dgm:prSet>
      <dgm:spPr/>
    </dgm:pt>
    <dgm:pt modelId="{B80E8974-0594-4EBF-BC28-205AA3BCB8C6}" type="pres">
      <dgm:prSet presAssocID="{7362E976-793C-4B92-8AB4-BEEF1B4355B5}" presName="childTextHidden" presStyleLbl="bgAccFollowNode1" presStyleIdx="1" presStyleCnt="3"/>
      <dgm:spPr/>
    </dgm:pt>
    <dgm:pt modelId="{A7DF3E72-72F9-4BE4-A12D-1F409CB1353B}" type="pres">
      <dgm:prSet presAssocID="{7362E976-793C-4B92-8AB4-BEEF1B4355B5}" presName="parentText" presStyleLbl="node1" presStyleIdx="1" presStyleCnt="3">
        <dgm:presLayoutVars>
          <dgm:chMax val="1"/>
          <dgm:bulletEnabled val="1"/>
        </dgm:presLayoutVars>
      </dgm:prSet>
      <dgm:spPr/>
    </dgm:pt>
    <dgm:pt modelId="{584359D8-2078-4081-8BC4-1D1D02010958}" type="pres">
      <dgm:prSet presAssocID="{7362E976-793C-4B92-8AB4-BEEF1B4355B5}" presName="aSpace" presStyleCnt="0"/>
      <dgm:spPr/>
    </dgm:pt>
    <dgm:pt modelId="{E5596FBD-77CD-49A5-B01F-757316C565A9}" type="pres">
      <dgm:prSet presAssocID="{0CE26CC7-06F6-4CA6-B3DD-E0BEC7A28FE7}" presName="compNode" presStyleCnt="0"/>
      <dgm:spPr/>
    </dgm:pt>
    <dgm:pt modelId="{9382BA5A-1DD7-40FE-B4D7-DEF216263AA9}" type="pres">
      <dgm:prSet presAssocID="{0CE26CC7-06F6-4CA6-B3DD-E0BEC7A28FE7}" presName="noGeometry" presStyleCnt="0"/>
      <dgm:spPr/>
    </dgm:pt>
    <dgm:pt modelId="{E5FCBBA8-89C4-4F00-873B-1D6CE1D8F3F5}" type="pres">
      <dgm:prSet presAssocID="{0CE26CC7-06F6-4CA6-B3DD-E0BEC7A28FE7}" presName="childTextVisible" presStyleLbl="bgAccFollowNode1" presStyleIdx="2" presStyleCnt="3" custScaleX="117866" custScaleY="260924" custLinFactNeighborX="-1828" custLinFactNeighborY="2105">
        <dgm:presLayoutVars>
          <dgm:bulletEnabled val="1"/>
        </dgm:presLayoutVars>
      </dgm:prSet>
      <dgm:spPr/>
    </dgm:pt>
    <dgm:pt modelId="{74F20B25-A616-4F92-BC22-B6A332BE7843}" type="pres">
      <dgm:prSet presAssocID="{0CE26CC7-06F6-4CA6-B3DD-E0BEC7A28FE7}" presName="childTextHidden" presStyleLbl="bgAccFollowNode1" presStyleIdx="2" presStyleCnt="3"/>
      <dgm:spPr/>
    </dgm:pt>
    <dgm:pt modelId="{AD313DA3-E3A7-4460-BDCB-93268F4BCAE1}" type="pres">
      <dgm:prSet presAssocID="{0CE26CC7-06F6-4CA6-B3DD-E0BEC7A28FE7}" presName="parentText" presStyleLbl="node1" presStyleIdx="2" presStyleCnt="3">
        <dgm:presLayoutVars>
          <dgm:chMax val="1"/>
          <dgm:bulletEnabled val="1"/>
        </dgm:presLayoutVars>
      </dgm:prSet>
      <dgm:spPr/>
    </dgm:pt>
  </dgm:ptLst>
  <dgm:cxnLst>
    <dgm:cxn modelId="{0C9C8F00-D441-4278-8832-F8A21B94B1F9}" type="presOf" srcId="{76AA4FA9-CE35-4B11-93FC-EA155FB2DC63}" destId="{74F20B25-A616-4F92-BC22-B6A332BE7843}" srcOrd="1" destOrd="2" presId="urn:microsoft.com/office/officeart/2005/8/layout/hProcess6"/>
    <dgm:cxn modelId="{7FE8EA00-3066-4C5A-AF9A-2DD472F33262}" type="presOf" srcId="{C48F7AE4-A6C9-4AB6-9B24-31A4DC46E616}" destId="{AE849C1B-E6F6-4C18-9B0F-7C7475D280F3}" srcOrd="1" destOrd="3" presId="urn:microsoft.com/office/officeart/2005/8/layout/hProcess6"/>
    <dgm:cxn modelId="{FD34C101-F2B6-4243-9FF7-06B08967E5BD}" srcId="{0CE26CC7-06F6-4CA6-B3DD-E0BEC7A28FE7}" destId="{76AA4FA9-CE35-4B11-93FC-EA155FB2DC63}" srcOrd="2" destOrd="0" parTransId="{05E79AA3-2F0C-482B-84E3-843F3EB02A82}" sibTransId="{88B1C5D4-D270-4367-BAB2-331568771022}"/>
    <dgm:cxn modelId="{BBDCDE03-E772-49F0-B78A-7F4435869A6B}" type="presOf" srcId="{5477CAC1-CAEF-4600-A579-C957A3258DB9}" destId="{A8AA6C56-9BD8-4CC4-97CF-25A3BED48934}" srcOrd="0" destOrd="4" presId="urn:microsoft.com/office/officeart/2005/8/layout/hProcess6"/>
    <dgm:cxn modelId="{28EC841D-4EE1-4A28-89D1-9AD659EA3B24}" srcId="{0CE26CC7-06F6-4CA6-B3DD-E0BEC7A28FE7}" destId="{15359EBF-7389-4C08-9015-038B9FFEC55A}" srcOrd="1" destOrd="0" parTransId="{282A9B68-4C85-4867-AB23-D0FFF40FBD02}" sibTransId="{462CA445-460E-45B3-91B1-54AC2B7C93EB}"/>
    <dgm:cxn modelId="{242E7324-3468-42AD-8190-3EFCF25B52AF}" type="presOf" srcId="{3BB3D33C-68E0-47D2-8D28-7A8A0693ACB3}" destId="{B80E8974-0594-4EBF-BC28-205AA3BCB8C6}" srcOrd="1" destOrd="2" presId="urn:microsoft.com/office/officeart/2005/8/layout/hProcess6"/>
    <dgm:cxn modelId="{0EE9CB28-28EC-409B-845A-DC851776584F}" srcId="{7362E976-793C-4B92-8AB4-BEEF1B4355B5}" destId="{80980CA0-E4C0-4A1F-8AC8-1FA44FE98E78}" srcOrd="0" destOrd="0" parTransId="{206454B1-1513-4526-9936-447F2BCD1B9A}" sibTransId="{01C5E341-1241-4940-83CB-6B817FA04837}"/>
    <dgm:cxn modelId="{86F7722B-5FD4-4F83-AD92-4901171E64C7}" srcId="{C16A8AF7-09ED-421B-8EEA-AEC4803AA574}" destId="{5F42A49B-D47B-4ABF-BD06-3234C74D15B8}" srcOrd="2" destOrd="0" parTransId="{09D171E8-B800-465E-B866-7393F096C063}" sibTransId="{2AA1B28F-FC49-4A3B-9E96-DE11AC982D06}"/>
    <dgm:cxn modelId="{122B7B2D-485B-4B24-839B-BA104D9E79AB}" type="presOf" srcId="{A5163FAE-5C64-4067-AA44-A7B60EDF900A}" destId="{AE849C1B-E6F6-4C18-9B0F-7C7475D280F3}" srcOrd="1" destOrd="0" presId="urn:microsoft.com/office/officeart/2005/8/layout/hProcess6"/>
    <dgm:cxn modelId="{0BE7913C-06DD-4228-831D-C247AB9A94B7}" type="presOf" srcId="{5F42A49B-D47B-4ABF-BD06-3234C74D15B8}" destId="{AE849C1B-E6F6-4C18-9B0F-7C7475D280F3}" srcOrd="1" destOrd="2" presId="urn:microsoft.com/office/officeart/2005/8/layout/hProcess6"/>
    <dgm:cxn modelId="{B1A0FE3C-3A4B-4C08-B24C-01038AE89981}" type="presOf" srcId="{ED05A911-D862-4F0B-B926-92158AEAC2CF}" destId="{B80E8974-0594-4EBF-BC28-205AA3BCB8C6}" srcOrd="1" destOrd="1" presId="urn:microsoft.com/office/officeart/2005/8/layout/hProcess6"/>
    <dgm:cxn modelId="{65668A3E-24E8-4EF6-8D82-ECAB9646F5A7}" srcId="{7362E976-793C-4B92-8AB4-BEEF1B4355B5}" destId="{A4827003-754C-4A99-A090-3B3916C38B2A}" srcOrd="4" destOrd="0" parTransId="{BD8BF3F8-EFAF-4F7E-A197-971A4A74FAAB}" sibTransId="{457F9D75-A590-49AF-B17C-2CA90646A8B8}"/>
    <dgm:cxn modelId="{8137F266-8EBF-4282-945C-2701883434CF}" srcId="{7362E976-793C-4B92-8AB4-BEEF1B4355B5}" destId="{83E8E137-367E-4559-8026-C796D4C3BFE3}" srcOrd="3" destOrd="0" parTransId="{F9ED2352-2CE6-479A-88B3-63D5690A9534}" sibTransId="{FDBDC8FC-DA75-4B1C-AC3A-44B27BCA8A46}"/>
    <dgm:cxn modelId="{7C83E968-30CE-42A3-AF88-82B5177BA2F0}" type="presOf" srcId="{C48F7AE4-A6C9-4AB6-9B24-31A4DC46E616}" destId="{A8AA6C56-9BD8-4CC4-97CF-25A3BED48934}" srcOrd="0" destOrd="3" presId="urn:microsoft.com/office/officeart/2005/8/layout/hProcess6"/>
    <dgm:cxn modelId="{984FFE48-2AE9-4F1F-83F1-6B9BC33E6FD6}" type="presOf" srcId="{80980CA0-E4C0-4A1F-8AC8-1FA44FE98E78}" destId="{B80E8974-0594-4EBF-BC28-205AA3BCB8C6}" srcOrd="1" destOrd="0" presId="urn:microsoft.com/office/officeart/2005/8/layout/hProcess6"/>
    <dgm:cxn modelId="{6064376C-730E-4F5D-8787-C7FBDC164CBD}" srcId="{7362E976-793C-4B92-8AB4-BEEF1B4355B5}" destId="{3BB3D33C-68E0-47D2-8D28-7A8A0693ACB3}" srcOrd="2" destOrd="0" parTransId="{9BB77E62-2884-4C8E-84D5-CEEAA5877B0E}" sibTransId="{E64B2505-5546-450A-9CE2-BBE4AAF46FE4}"/>
    <dgm:cxn modelId="{FEAACC6C-7761-47B1-8018-F1C71A8E011E}" srcId="{C16A8AF7-09ED-421B-8EEA-AEC4803AA574}" destId="{96356653-D725-4142-94E4-C88C1503A934}" srcOrd="1" destOrd="0" parTransId="{C2DB37B1-E5BC-425F-A01A-992BEB518756}" sibTransId="{2DCD8499-B1AA-4ACB-9A4C-6A52AD8B2983}"/>
    <dgm:cxn modelId="{ABFB464E-A303-4C40-B8AB-A5BAC118F25D}" srcId="{0CE26CC7-06F6-4CA6-B3DD-E0BEC7A28FE7}" destId="{108B6C57-4D37-4014-B31C-980BE4D935BF}" srcOrd="0" destOrd="0" parTransId="{8F233D9B-B08B-4BED-9A49-86CA630BD467}" sibTransId="{E59756F9-5820-46EC-AAFB-24A17D610FA7}"/>
    <dgm:cxn modelId="{D43E8B6F-73D0-40EB-B836-38F8387416CF}" type="presOf" srcId="{5477CAC1-CAEF-4600-A579-C957A3258DB9}" destId="{AE849C1B-E6F6-4C18-9B0F-7C7475D280F3}" srcOrd="1" destOrd="4" presId="urn:microsoft.com/office/officeart/2005/8/layout/hProcess6"/>
    <dgm:cxn modelId="{EEBDC388-E7F2-4D7D-9DD5-C4E59A234179}" type="presOf" srcId="{7362E976-793C-4B92-8AB4-BEEF1B4355B5}" destId="{A7DF3E72-72F9-4BE4-A12D-1F409CB1353B}" srcOrd="0" destOrd="0" presId="urn:microsoft.com/office/officeart/2005/8/layout/hProcess6"/>
    <dgm:cxn modelId="{037E2E8B-FFB2-41B9-B408-A799BCF8F3D9}" srcId="{C16A8AF7-09ED-421B-8EEA-AEC4803AA574}" destId="{C48F7AE4-A6C9-4AB6-9B24-31A4DC46E616}" srcOrd="3" destOrd="0" parTransId="{46D17F66-C0B5-408D-BE62-F9F9FF251149}" sibTransId="{4CD184DD-0AB2-498C-BB54-D801D5DC08DA}"/>
    <dgm:cxn modelId="{FAB49D91-51EA-427C-A5D2-7EEE10AA5AA2}" srcId="{282DA12E-9301-46EF-AB10-CDB7C77C2CFC}" destId="{0CE26CC7-06F6-4CA6-B3DD-E0BEC7A28FE7}" srcOrd="2" destOrd="0" parTransId="{7C687EF1-A2B5-46D4-874C-E3A65858CC51}" sibTransId="{7225B6E8-6D1F-4EBF-9FA7-1DB0806EFDB7}"/>
    <dgm:cxn modelId="{0AE8CF99-7FEE-4535-A172-541A0207B6E0}" type="presOf" srcId="{108B6C57-4D37-4014-B31C-980BE4D935BF}" destId="{E5FCBBA8-89C4-4F00-873B-1D6CE1D8F3F5}" srcOrd="0" destOrd="0" presId="urn:microsoft.com/office/officeart/2005/8/layout/hProcess6"/>
    <dgm:cxn modelId="{1619559A-4B74-4EB1-8824-87A01C041DA1}" type="presOf" srcId="{15359EBF-7389-4C08-9015-038B9FFEC55A}" destId="{74F20B25-A616-4F92-BC22-B6A332BE7843}" srcOrd="1" destOrd="1" presId="urn:microsoft.com/office/officeart/2005/8/layout/hProcess6"/>
    <dgm:cxn modelId="{99378CA1-05E2-4E5E-A7E1-694302467E2A}" type="presOf" srcId="{5F42A49B-D47B-4ABF-BD06-3234C74D15B8}" destId="{A8AA6C56-9BD8-4CC4-97CF-25A3BED48934}" srcOrd="0" destOrd="2" presId="urn:microsoft.com/office/officeart/2005/8/layout/hProcess6"/>
    <dgm:cxn modelId="{48A379A4-A0B5-4BBE-9644-08C07102A1F9}" type="presOf" srcId="{83E8E137-367E-4559-8026-C796D4C3BFE3}" destId="{B80E8974-0594-4EBF-BC28-205AA3BCB8C6}" srcOrd="1" destOrd="3" presId="urn:microsoft.com/office/officeart/2005/8/layout/hProcess6"/>
    <dgm:cxn modelId="{FEA0B9AA-2433-45D9-95A8-08AADB641B5B}" srcId="{282DA12E-9301-46EF-AB10-CDB7C77C2CFC}" destId="{C16A8AF7-09ED-421B-8EEA-AEC4803AA574}" srcOrd="0" destOrd="0" parTransId="{074804DF-D8D3-4AF6-A0FB-91B8A70A09E0}" sibTransId="{3052FEF3-7968-4F93-80C0-3DCA592EEA02}"/>
    <dgm:cxn modelId="{3C1A4EB1-C1B6-4393-A995-58BC5367DB27}" type="presOf" srcId="{A4827003-754C-4A99-A090-3B3916C38B2A}" destId="{D7847E30-8795-48D1-A482-ACB93290951D}" srcOrd="0" destOrd="4" presId="urn:microsoft.com/office/officeart/2005/8/layout/hProcess6"/>
    <dgm:cxn modelId="{70F2BDB4-A475-46C7-BC1F-D3AF90846399}" type="presOf" srcId="{15359EBF-7389-4C08-9015-038B9FFEC55A}" destId="{E5FCBBA8-89C4-4F00-873B-1D6CE1D8F3F5}" srcOrd="0" destOrd="1" presId="urn:microsoft.com/office/officeart/2005/8/layout/hProcess6"/>
    <dgm:cxn modelId="{5EC115C2-634C-4ED1-A98D-07338992B04C}" srcId="{C16A8AF7-09ED-421B-8EEA-AEC4803AA574}" destId="{5477CAC1-CAEF-4600-A579-C957A3258DB9}" srcOrd="4" destOrd="0" parTransId="{33682BDE-7218-441D-B3C4-B023B43728D5}" sibTransId="{B41D9184-526F-4FB8-B98B-C7A58ACF6885}"/>
    <dgm:cxn modelId="{B450CCC6-3AA6-4291-919A-31B19088B990}" type="presOf" srcId="{ED05A911-D862-4F0B-B926-92158AEAC2CF}" destId="{D7847E30-8795-48D1-A482-ACB93290951D}" srcOrd="0" destOrd="1" presId="urn:microsoft.com/office/officeart/2005/8/layout/hProcess6"/>
    <dgm:cxn modelId="{E224BACD-11E9-435B-BC80-3523C84DFCD3}" type="presOf" srcId="{3BB3D33C-68E0-47D2-8D28-7A8A0693ACB3}" destId="{D7847E30-8795-48D1-A482-ACB93290951D}" srcOrd="0" destOrd="2" presId="urn:microsoft.com/office/officeart/2005/8/layout/hProcess6"/>
    <dgm:cxn modelId="{E7B53ED1-6EBC-4AA9-B5E8-EC3EB19945A8}" type="presOf" srcId="{83E8E137-367E-4559-8026-C796D4C3BFE3}" destId="{D7847E30-8795-48D1-A482-ACB93290951D}" srcOrd="0" destOrd="3" presId="urn:microsoft.com/office/officeart/2005/8/layout/hProcess6"/>
    <dgm:cxn modelId="{0695CED3-904E-47C6-8250-DD32E3898715}" type="presOf" srcId="{96356653-D725-4142-94E4-C88C1503A934}" destId="{A8AA6C56-9BD8-4CC4-97CF-25A3BED48934}" srcOrd="0" destOrd="1" presId="urn:microsoft.com/office/officeart/2005/8/layout/hProcess6"/>
    <dgm:cxn modelId="{179535D5-3DFC-4B21-AA04-2FAA27DCE43C}" type="presOf" srcId="{96356653-D725-4142-94E4-C88C1503A934}" destId="{AE849C1B-E6F6-4C18-9B0F-7C7475D280F3}" srcOrd="1" destOrd="1" presId="urn:microsoft.com/office/officeart/2005/8/layout/hProcess6"/>
    <dgm:cxn modelId="{0ABA95D5-218C-42D4-9901-583E34BD66A5}" type="presOf" srcId="{0CE26CC7-06F6-4CA6-B3DD-E0BEC7A28FE7}" destId="{AD313DA3-E3A7-4460-BDCB-93268F4BCAE1}" srcOrd="0" destOrd="0" presId="urn:microsoft.com/office/officeart/2005/8/layout/hProcess6"/>
    <dgm:cxn modelId="{17B8FFD7-1726-461B-8AFC-90E2F5DA8718}" type="presOf" srcId="{A5163FAE-5C64-4067-AA44-A7B60EDF900A}" destId="{A8AA6C56-9BD8-4CC4-97CF-25A3BED48934}" srcOrd="0" destOrd="0" presId="urn:microsoft.com/office/officeart/2005/8/layout/hProcess6"/>
    <dgm:cxn modelId="{6E4EB4D9-042C-492D-B6F2-CA68FA8C1891}" type="presOf" srcId="{76AA4FA9-CE35-4B11-93FC-EA155FB2DC63}" destId="{E5FCBBA8-89C4-4F00-873B-1D6CE1D8F3F5}" srcOrd="0" destOrd="2" presId="urn:microsoft.com/office/officeart/2005/8/layout/hProcess6"/>
    <dgm:cxn modelId="{2DC465DE-A48C-46FA-9A87-08E0C6C1A776}" type="presOf" srcId="{108B6C57-4D37-4014-B31C-980BE4D935BF}" destId="{74F20B25-A616-4F92-BC22-B6A332BE7843}" srcOrd="1" destOrd="0" presId="urn:microsoft.com/office/officeart/2005/8/layout/hProcess6"/>
    <dgm:cxn modelId="{C7868FDE-808E-425F-9C11-845EAEF559A4}" type="presOf" srcId="{80980CA0-E4C0-4A1F-8AC8-1FA44FE98E78}" destId="{D7847E30-8795-48D1-A482-ACB93290951D}" srcOrd="0" destOrd="0" presId="urn:microsoft.com/office/officeart/2005/8/layout/hProcess6"/>
    <dgm:cxn modelId="{DF7F35E5-547E-4842-9156-B432FF7CC81D}" srcId="{C16A8AF7-09ED-421B-8EEA-AEC4803AA574}" destId="{A5163FAE-5C64-4067-AA44-A7B60EDF900A}" srcOrd="0" destOrd="0" parTransId="{0A0B542D-54A5-46BD-8946-326FD2559D04}" sibTransId="{893932F5-6A86-46B9-B907-7DC1E347D1D8}"/>
    <dgm:cxn modelId="{572232EB-44E2-4C28-889A-2696D2A28EF4}" type="presOf" srcId="{C16A8AF7-09ED-421B-8EEA-AEC4803AA574}" destId="{EF208C0B-338C-4659-AE00-909DD01A5565}" srcOrd="0" destOrd="0" presId="urn:microsoft.com/office/officeart/2005/8/layout/hProcess6"/>
    <dgm:cxn modelId="{7F725EED-5030-4C59-8A8A-9BC97A1D57CA}" srcId="{282DA12E-9301-46EF-AB10-CDB7C77C2CFC}" destId="{7362E976-793C-4B92-8AB4-BEEF1B4355B5}" srcOrd="1" destOrd="0" parTransId="{949393E7-CE0A-46C4-BC5B-4B89FA0FD32F}" sibTransId="{10722FE8-273E-4F89-A976-A8C9B9C053A7}"/>
    <dgm:cxn modelId="{F86D6DED-30C3-4FA9-B5A2-C932EB61FF14}" srcId="{7362E976-793C-4B92-8AB4-BEEF1B4355B5}" destId="{ED05A911-D862-4F0B-B926-92158AEAC2CF}" srcOrd="1" destOrd="0" parTransId="{3D49C05A-1AF7-4608-B54F-1EC266CAEC32}" sibTransId="{20F1DEAE-4DE0-4A7E-9FFF-C38211B3025C}"/>
    <dgm:cxn modelId="{DD122CF7-AB61-4D60-8FED-5A38A20182F8}" type="presOf" srcId="{282DA12E-9301-46EF-AB10-CDB7C77C2CFC}" destId="{C0F87763-461F-41C2-8BD6-FB71A64A0922}" srcOrd="0" destOrd="0" presId="urn:microsoft.com/office/officeart/2005/8/layout/hProcess6"/>
    <dgm:cxn modelId="{5A56B2F9-8F8F-4FB7-B830-589EFE8185DE}" type="presOf" srcId="{A4827003-754C-4A99-A090-3B3916C38B2A}" destId="{B80E8974-0594-4EBF-BC28-205AA3BCB8C6}" srcOrd="1" destOrd="4" presId="urn:microsoft.com/office/officeart/2005/8/layout/hProcess6"/>
    <dgm:cxn modelId="{D7306978-0A56-4507-839E-01734ABCE3D7}" type="presParOf" srcId="{C0F87763-461F-41C2-8BD6-FB71A64A0922}" destId="{210DC696-BE90-49D5-9327-4AFCCDD001B2}" srcOrd="0" destOrd="0" presId="urn:microsoft.com/office/officeart/2005/8/layout/hProcess6"/>
    <dgm:cxn modelId="{DF2B4669-EEC3-44D2-86EE-57F21A964EF9}" type="presParOf" srcId="{210DC696-BE90-49D5-9327-4AFCCDD001B2}" destId="{D6BA6ACA-0820-4ABB-BB0A-C42DB27BC07C}" srcOrd="0" destOrd="0" presId="urn:microsoft.com/office/officeart/2005/8/layout/hProcess6"/>
    <dgm:cxn modelId="{1B19C508-C1E5-4434-847E-FFDAFF284877}" type="presParOf" srcId="{210DC696-BE90-49D5-9327-4AFCCDD001B2}" destId="{A8AA6C56-9BD8-4CC4-97CF-25A3BED48934}" srcOrd="1" destOrd="0" presId="urn:microsoft.com/office/officeart/2005/8/layout/hProcess6"/>
    <dgm:cxn modelId="{A12F46DF-8897-4328-8E46-2BCC23C2CC8F}" type="presParOf" srcId="{210DC696-BE90-49D5-9327-4AFCCDD001B2}" destId="{AE849C1B-E6F6-4C18-9B0F-7C7475D280F3}" srcOrd="2" destOrd="0" presId="urn:microsoft.com/office/officeart/2005/8/layout/hProcess6"/>
    <dgm:cxn modelId="{B9DF131F-0DD8-468E-92D8-B6E4E278D8CD}" type="presParOf" srcId="{210DC696-BE90-49D5-9327-4AFCCDD001B2}" destId="{EF208C0B-338C-4659-AE00-909DD01A5565}" srcOrd="3" destOrd="0" presId="urn:microsoft.com/office/officeart/2005/8/layout/hProcess6"/>
    <dgm:cxn modelId="{64E49268-5B4F-4722-B19A-9FB26750D9E4}" type="presParOf" srcId="{C0F87763-461F-41C2-8BD6-FB71A64A0922}" destId="{4ACB51A4-5AE4-4ED5-9458-83A8FED1DE42}" srcOrd="1" destOrd="0" presId="urn:microsoft.com/office/officeart/2005/8/layout/hProcess6"/>
    <dgm:cxn modelId="{95178BBD-18DD-4A44-B91A-8DCB74A65F0D}" type="presParOf" srcId="{C0F87763-461F-41C2-8BD6-FB71A64A0922}" destId="{D2DE3231-5C8D-4E73-A6E5-63872DFB696A}" srcOrd="2" destOrd="0" presId="urn:microsoft.com/office/officeart/2005/8/layout/hProcess6"/>
    <dgm:cxn modelId="{00B6A8FF-4862-4EE2-9418-64E89623CB47}" type="presParOf" srcId="{D2DE3231-5C8D-4E73-A6E5-63872DFB696A}" destId="{3EE78E5A-20BA-47F9-8CCD-25FDED0967E0}" srcOrd="0" destOrd="0" presId="urn:microsoft.com/office/officeart/2005/8/layout/hProcess6"/>
    <dgm:cxn modelId="{80EF5036-72C7-49E4-948C-C832F456D392}" type="presParOf" srcId="{D2DE3231-5C8D-4E73-A6E5-63872DFB696A}" destId="{D7847E30-8795-48D1-A482-ACB93290951D}" srcOrd="1" destOrd="0" presId="urn:microsoft.com/office/officeart/2005/8/layout/hProcess6"/>
    <dgm:cxn modelId="{B784ED81-0584-48A9-B678-3010363C857D}" type="presParOf" srcId="{D2DE3231-5C8D-4E73-A6E5-63872DFB696A}" destId="{B80E8974-0594-4EBF-BC28-205AA3BCB8C6}" srcOrd="2" destOrd="0" presId="urn:microsoft.com/office/officeart/2005/8/layout/hProcess6"/>
    <dgm:cxn modelId="{CB0FF1BF-5131-4AF4-8351-B6A141578887}" type="presParOf" srcId="{D2DE3231-5C8D-4E73-A6E5-63872DFB696A}" destId="{A7DF3E72-72F9-4BE4-A12D-1F409CB1353B}" srcOrd="3" destOrd="0" presId="urn:microsoft.com/office/officeart/2005/8/layout/hProcess6"/>
    <dgm:cxn modelId="{2969E4CE-BA94-4E7C-913A-3EEA9F77BE8A}" type="presParOf" srcId="{C0F87763-461F-41C2-8BD6-FB71A64A0922}" destId="{584359D8-2078-4081-8BC4-1D1D02010958}" srcOrd="3" destOrd="0" presId="urn:microsoft.com/office/officeart/2005/8/layout/hProcess6"/>
    <dgm:cxn modelId="{D302CFAD-825F-4FF4-AC8D-ADD8E403DE79}" type="presParOf" srcId="{C0F87763-461F-41C2-8BD6-FB71A64A0922}" destId="{E5596FBD-77CD-49A5-B01F-757316C565A9}" srcOrd="4" destOrd="0" presId="urn:microsoft.com/office/officeart/2005/8/layout/hProcess6"/>
    <dgm:cxn modelId="{0BD13150-02EF-4F0D-8334-358B67BD2814}" type="presParOf" srcId="{E5596FBD-77CD-49A5-B01F-757316C565A9}" destId="{9382BA5A-1DD7-40FE-B4D7-DEF216263AA9}" srcOrd="0" destOrd="0" presId="urn:microsoft.com/office/officeart/2005/8/layout/hProcess6"/>
    <dgm:cxn modelId="{493D9CFB-A696-42D3-9B11-3A7744E885BD}" type="presParOf" srcId="{E5596FBD-77CD-49A5-B01F-757316C565A9}" destId="{E5FCBBA8-89C4-4F00-873B-1D6CE1D8F3F5}" srcOrd="1" destOrd="0" presId="urn:microsoft.com/office/officeart/2005/8/layout/hProcess6"/>
    <dgm:cxn modelId="{EB64C04C-6A6B-450A-ABC9-BFC460F1FE20}" type="presParOf" srcId="{E5596FBD-77CD-49A5-B01F-757316C565A9}" destId="{74F20B25-A616-4F92-BC22-B6A332BE7843}" srcOrd="2" destOrd="0" presId="urn:microsoft.com/office/officeart/2005/8/layout/hProcess6"/>
    <dgm:cxn modelId="{3258C42E-CBB0-47DB-A832-286F1A1A7FF8}" type="presParOf" srcId="{E5596FBD-77CD-49A5-B01F-757316C565A9}" destId="{AD313DA3-E3A7-4460-BDCB-93268F4BCAE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A6C56-9BD8-4CC4-97CF-25A3BED48934}">
      <dsp:nvSpPr>
        <dsp:cNvPr id="0" name=""/>
        <dsp:cNvSpPr/>
      </dsp:nvSpPr>
      <dsp:spPr>
        <a:xfrm>
          <a:off x="384136" y="680580"/>
          <a:ext cx="2467475" cy="5024652"/>
        </a:xfrm>
        <a:prstGeom prst="rightArrow">
          <a:avLst>
            <a:gd name="adj1" fmla="val 70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ctr" defTabSz="533400">
            <a:lnSpc>
              <a:spcPct val="90000"/>
            </a:lnSpc>
            <a:spcBef>
              <a:spcPct val="0"/>
            </a:spcBef>
            <a:spcAft>
              <a:spcPct val="15000"/>
            </a:spcAft>
            <a:buChar char="•"/>
          </a:pPr>
          <a:r>
            <a:rPr lang="en-US" sz="1200" kern="1200" dirty="0">
              <a:latin typeface="Calisto MT" panose="02040603050505030304" pitchFamily="18" charset="0"/>
            </a:rPr>
            <a:t>Locates funding opportunity</a:t>
          </a:r>
        </a:p>
        <a:p>
          <a:pPr marL="114300" lvl="1" indent="-114300" algn="ctr" defTabSz="533400">
            <a:lnSpc>
              <a:spcPct val="90000"/>
            </a:lnSpc>
            <a:spcBef>
              <a:spcPct val="0"/>
            </a:spcBef>
            <a:spcAft>
              <a:spcPct val="15000"/>
            </a:spcAft>
            <a:buChar char="•"/>
          </a:pPr>
          <a:endParaRPr lang="en-US" sz="1200" kern="1200" dirty="0">
            <a:latin typeface="Calisto MT" panose="02040603050505030304" pitchFamily="18" charset="0"/>
          </a:endParaRPr>
        </a:p>
        <a:p>
          <a:pPr marL="114300" lvl="1" indent="-114300" algn="ctr" defTabSz="533400">
            <a:lnSpc>
              <a:spcPct val="90000"/>
            </a:lnSpc>
            <a:spcBef>
              <a:spcPct val="0"/>
            </a:spcBef>
            <a:spcAft>
              <a:spcPct val="15000"/>
            </a:spcAft>
            <a:buChar char="•"/>
          </a:pPr>
          <a:r>
            <a:rPr lang="en-US" sz="1200" kern="1200" dirty="0">
              <a:latin typeface="Calisto MT" panose="02040603050505030304" pitchFamily="18" charset="0"/>
            </a:rPr>
            <a:t>Communicates intent to submit to Department RA.</a:t>
          </a:r>
        </a:p>
        <a:p>
          <a:pPr marL="114300" lvl="1" indent="-114300" algn="ctr" defTabSz="533400">
            <a:lnSpc>
              <a:spcPct val="90000"/>
            </a:lnSpc>
            <a:spcBef>
              <a:spcPct val="0"/>
            </a:spcBef>
            <a:spcAft>
              <a:spcPct val="15000"/>
            </a:spcAft>
            <a:buChar char="•"/>
          </a:pPr>
          <a:endParaRPr lang="en-US" sz="1200" kern="1200" dirty="0">
            <a:latin typeface="Calisto MT" panose="02040603050505030304" pitchFamily="18" charset="0"/>
          </a:endParaRPr>
        </a:p>
        <a:p>
          <a:pPr marL="114300" lvl="1" indent="-114300" algn="ctr" defTabSz="533400">
            <a:lnSpc>
              <a:spcPct val="90000"/>
            </a:lnSpc>
            <a:spcBef>
              <a:spcPct val="0"/>
            </a:spcBef>
            <a:spcAft>
              <a:spcPct val="15000"/>
            </a:spcAft>
            <a:buChar char="•"/>
          </a:pPr>
          <a:r>
            <a:rPr lang="en-US" sz="1200" kern="1200" dirty="0">
              <a:latin typeface="Calisto MT" panose="02040603050505030304" pitchFamily="18" charset="0"/>
            </a:rPr>
            <a:t>With combined effort, an application is created in the Huron system.</a:t>
          </a:r>
        </a:p>
      </dsp:txBody>
      <dsp:txXfrm>
        <a:off x="1001004" y="1434278"/>
        <a:ext cx="1202894" cy="3517256"/>
      </dsp:txXfrm>
    </dsp:sp>
    <dsp:sp modelId="{EF208C0B-338C-4659-AE00-909DD01A5565}">
      <dsp:nvSpPr>
        <dsp:cNvPr id="0" name=""/>
        <dsp:cNvSpPr/>
      </dsp:nvSpPr>
      <dsp:spPr>
        <a:xfrm>
          <a:off x="945" y="2744146"/>
          <a:ext cx="1125844" cy="1009250"/>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sto MT" panose="02040603050505030304" pitchFamily="18" charset="0"/>
            </a:rPr>
            <a:t>PI/</a:t>
          </a:r>
        </a:p>
        <a:p>
          <a:pPr marL="0" lvl="0" indent="0" algn="ctr" defTabSz="488950">
            <a:lnSpc>
              <a:spcPct val="90000"/>
            </a:lnSpc>
            <a:spcBef>
              <a:spcPct val="0"/>
            </a:spcBef>
            <a:spcAft>
              <a:spcPct val="35000"/>
            </a:spcAft>
            <a:buNone/>
          </a:pPr>
          <a:r>
            <a:rPr lang="en-US" sz="1100" kern="1200" dirty="0">
              <a:latin typeface="Calisto MT" panose="02040603050505030304" pitchFamily="18" charset="0"/>
            </a:rPr>
            <a:t>Department</a:t>
          </a:r>
        </a:p>
      </dsp:txBody>
      <dsp:txXfrm>
        <a:off x="165821" y="2891947"/>
        <a:ext cx="796092" cy="713648"/>
      </dsp:txXfrm>
    </dsp:sp>
    <dsp:sp modelId="{D7847E30-8795-48D1-A482-ACB93290951D}">
      <dsp:nvSpPr>
        <dsp:cNvPr id="0" name=""/>
        <dsp:cNvSpPr/>
      </dsp:nvSpPr>
      <dsp:spPr>
        <a:xfrm>
          <a:off x="3184356" y="732273"/>
          <a:ext cx="2697224" cy="4982478"/>
        </a:xfrm>
        <a:prstGeom prst="rightArrow">
          <a:avLst>
            <a:gd name="adj1" fmla="val 70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ctr" defTabSz="533400">
            <a:lnSpc>
              <a:spcPct val="90000"/>
            </a:lnSpc>
            <a:spcBef>
              <a:spcPct val="0"/>
            </a:spcBef>
            <a:spcAft>
              <a:spcPct val="15000"/>
            </a:spcAft>
            <a:buChar char="•"/>
          </a:pPr>
          <a:r>
            <a:rPr lang="en-US" sz="1200" kern="1200" dirty="0">
              <a:latin typeface="Calisto MT" panose="02040603050505030304" pitchFamily="18" charset="0"/>
            </a:rPr>
            <a:t>Advise about  application preparation to enhance proposal quality.</a:t>
          </a:r>
        </a:p>
        <a:p>
          <a:pPr marL="114300" lvl="1" indent="-114300" algn="ctr" defTabSz="533400">
            <a:lnSpc>
              <a:spcPct val="90000"/>
            </a:lnSpc>
            <a:spcBef>
              <a:spcPct val="0"/>
            </a:spcBef>
            <a:spcAft>
              <a:spcPct val="15000"/>
            </a:spcAft>
            <a:buChar char="•"/>
          </a:pPr>
          <a:endParaRPr lang="en-US" sz="1200" kern="1200" dirty="0">
            <a:latin typeface="Calisto MT" panose="02040603050505030304" pitchFamily="18" charset="0"/>
          </a:endParaRPr>
        </a:p>
        <a:p>
          <a:pPr marL="114300" lvl="1" indent="-114300" algn="ctr" defTabSz="533400">
            <a:lnSpc>
              <a:spcPct val="90000"/>
            </a:lnSpc>
            <a:spcBef>
              <a:spcPct val="0"/>
            </a:spcBef>
            <a:spcAft>
              <a:spcPct val="15000"/>
            </a:spcAft>
            <a:buChar char="•"/>
          </a:pPr>
          <a:r>
            <a:rPr lang="en-US" sz="1200" kern="1200" dirty="0">
              <a:latin typeface="Calisto MT" panose="02040603050505030304" pitchFamily="18" charset="0"/>
            </a:rPr>
            <a:t>Review for compliance with all applicable sponsor and institutional policies.  </a:t>
          </a:r>
        </a:p>
        <a:p>
          <a:pPr marL="114300" lvl="1" indent="-114300" algn="ctr" defTabSz="533400">
            <a:lnSpc>
              <a:spcPct val="90000"/>
            </a:lnSpc>
            <a:spcBef>
              <a:spcPct val="0"/>
            </a:spcBef>
            <a:spcAft>
              <a:spcPct val="15000"/>
            </a:spcAft>
            <a:buChar char="•"/>
          </a:pPr>
          <a:endParaRPr lang="en-US" sz="1200" kern="1200" dirty="0">
            <a:latin typeface="Calisto MT" panose="02040603050505030304" pitchFamily="18" charset="0"/>
          </a:endParaRPr>
        </a:p>
        <a:p>
          <a:pPr marL="114300" lvl="1" indent="-114300" algn="ctr" defTabSz="533400">
            <a:lnSpc>
              <a:spcPct val="90000"/>
            </a:lnSpc>
            <a:spcBef>
              <a:spcPct val="0"/>
            </a:spcBef>
            <a:spcAft>
              <a:spcPct val="15000"/>
            </a:spcAft>
            <a:buChar char="•"/>
          </a:pPr>
          <a:r>
            <a:rPr lang="en-US" sz="1200" kern="1200" dirty="0">
              <a:latin typeface="Calisto MT" panose="02040603050505030304" pitchFamily="18" charset="0"/>
            </a:rPr>
            <a:t>Work with study team to ensure successful proposal submission.</a:t>
          </a:r>
        </a:p>
      </dsp:txBody>
      <dsp:txXfrm>
        <a:off x="3858662" y="1479645"/>
        <a:ext cx="1314897" cy="3487734"/>
      </dsp:txXfrm>
    </dsp:sp>
    <dsp:sp modelId="{A7DF3E72-72F9-4BE4-A12D-1F409CB1353B}">
      <dsp:nvSpPr>
        <dsp:cNvPr id="0" name=""/>
        <dsp:cNvSpPr/>
      </dsp:nvSpPr>
      <dsp:spPr>
        <a:xfrm>
          <a:off x="2969904" y="2702490"/>
          <a:ext cx="1042043" cy="1042043"/>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sto MT" panose="02040603050505030304" pitchFamily="18" charset="0"/>
            </a:rPr>
            <a:t>SOMOGC</a:t>
          </a:r>
        </a:p>
      </dsp:txBody>
      <dsp:txXfrm>
        <a:off x="3122508" y="2855094"/>
        <a:ext cx="736835" cy="736835"/>
      </dsp:txXfrm>
    </dsp:sp>
    <dsp:sp modelId="{E5FCBBA8-89C4-4F00-873B-1D6CE1D8F3F5}">
      <dsp:nvSpPr>
        <dsp:cNvPr id="0" name=""/>
        <dsp:cNvSpPr/>
      </dsp:nvSpPr>
      <dsp:spPr>
        <a:xfrm>
          <a:off x="6308589" y="885163"/>
          <a:ext cx="2456429" cy="4753393"/>
        </a:xfrm>
        <a:prstGeom prst="rightArrow">
          <a:avLst>
            <a:gd name="adj1" fmla="val 70000"/>
            <a:gd name="adj2" fmla="val 50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ctr" defTabSz="533400">
            <a:lnSpc>
              <a:spcPct val="90000"/>
            </a:lnSpc>
            <a:spcBef>
              <a:spcPct val="0"/>
            </a:spcBef>
            <a:spcAft>
              <a:spcPct val="15000"/>
            </a:spcAft>
            <a:buChar char="•"/>
          </a:pPr>
          <a:r>
            <a:rPr lang="en-US" sz="1200" kern="1200" dirty="0">
              <a:latin typeface="Calisto MT" panose="02040603050505030304" pitchFamily="18" charset="0"/>
            </a:rPr>
            <a:t>Submission is sent to sponsor after SOM approves in Huron.</a:t>
          </a:r>
        </a:p>
        <a:p>
          <a:pPr marL="114300" lvl="1" indent="-114300" algn="ctr" defTabSz="533400">
            <a:lnSpc>
              <a:spcPct val="90000"/>
            </a:lnSpc>
            <a:spcBef>
              <a:spcPct val="0"/>
            </a:spcBef>
            <a:spcAft>
              <a:spcPct val="15000"/>
            </a:spcAft>
            <a:buChar char="•"/>
          </a:pPr>
          <a:endParaRPr lang="en-US" sz="1200" kern="1200" dirty="0">
            <a:latin typeface="Calisto MT" panose="02040603050505030304" pitchFamily="18" charset="0"/>
          </a:endParaRPr>
        </a:p>
        <a:p>
          <a:pPr marL="114300" lvl="1" indent="-114300" algn="ctr" defTabSz="533400">
            <a:lnSpc>
              <a:spcPct val="90000"/>
            </a:lnSpc>
            <a:spcBef>
              <a:spcPct val="0"/>
            </a:spcBef>
            <a:spcAft>
              <a:spcPct val="15000"/>
            </a:spcAft>
            <a:buChar char="•"/>
          </a:pPr>
          <a:r>
            <a:rPr lang="en-US" sz="1200" b="1" kern="1200" dirty="0">
              <a:latin typeface="Calisto MT" panose="02040603050505030304" pitchFamily="18" charset="0"/>
            </a:rPr>
            <a:t>Applications should not be submitted to the sponsor without SOM approval (even if sponsor does not require institutional approval).</a:t>
          </a:r>
        </a:p>
      </dsp:txBody>
      <dsp:txXfrm>
        <a:off x="6922697" y="1598172"/>
        <a:ext cx="1197509" cy="3327375"/>
      </dsp:txXfrm>
    </dsp:sp>
    <dsp:sp modelId="{AD313DA3-E3A7-4460-BDCB-93268F4BCAE1}">
      <dsp:nvSpPr>
        <dsp:cNvPr id="0" name=""/>
        <dsp:cNvSpPr/>
      </dsp:nvSpPr>
      <dsp:spPr>
        <a:xfrm>
          <a:off x="6011836" y="2702490"/>
          <a:ext cx="1042043" cy="1042043"/>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sto MT" panose="02040603050505030304" pitchFamily="18" charset="0"/>
            </a:rPr>
            <a:t>Sponsor</a:t>
          </a:r>
        </a:p>
      </dsp:txBody>
      <dsp:txXfrm>
        <a:off x="6164440" y="2855094"/>
        <a:ext cx="736835" cy="7368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FB9C4-5DCE-A942-9229-F85984C9DB5C}"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A64D0-3F4A-8140-948F-050C4DFFDEE2}" type="slidenum">
              <a:rPr lang="en-US" smtClean="0"/>
              <a:t>‹#›</a:t>
            </a:fld>
            <a:endParaRPr lang="en-US"/>
          </a:p>
        </p:txBody>
      </p:sp>
    </p:spTree>
    <p:extLst>
      <p:ext uri="{BB962C8B-B14F-4D97-AF65-F5344CB8AC3E}">
        <p14:creationId xmlns:p14="http://schemas.microsoft.com/office/powerpoint/2010/main" val="1616937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3</a:t>
            </a:fld>
            <a:endParaRPr lang="en-US"/>
          </a:p>
        </p:txBody>
      </p:sp>
    </p:spTree>
    <p:extLst>
      <p:ext uri="{BB962C8B-B14F-4D97-AF65-F5344CB8AC3E}">
        <p14:creationId xmlns:p14="http://schemas.microsoft.com/office/powerpoint/2010/main" val="337250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8A64D0-3F4A-8140-948F-050C4DFFDEE2}" type="slidenum">
              <a:rPr lang="en-US" smtClean="0"/>
              <a:t>4</a:t>
            </a:fld>
            <a:endParaRPr lang="en-US"/>
          </a:p>
        </p:txBody>
      </p:sp>
    </p:spTree>
    <p:extLst>
      <p:ext uri="{BB962C8B-B14F-4D97-AF65-F5344CB8AC3E}">
        <p14:creationId xmlns:p14="http://schemas.microsoft.com/office/powerpoint/2010/main" val="2562397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Date">
            <a:extLst>
              <a:ext uri="{FF2B5EF4-FFF2-40B4-BE49-F238E27FC236}">
                <a16:creationId xmlns:a16="http://schemas.microsoft.com/office/drawing/2014/main" id="{D17370B4-CD7F-4669-F9BD-C0F98734FFDE}"/>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4" name="Freeform 3">
            <a:extLst>
              <a:ext uri="{FF2B5EF4-FFF2-40B4-BE49-F238E27FC236}">
                <a16:creationId xmlns:a16="http://schemas.microsoft.com/office/drawing/2014/main" id="{E71A712D-708A-AA15-3BA2-ECC304B71319}"/>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Logo">
            <a:extLst>
              <a:ext uri="{FF2B5EF4-FFF2-40B4-BE49-F238E27FC236}">
                <a16:creationId xmlns:a16="http://schemas.microsoft.com/office/drawing/2014/main" id="{2DCAFEEE-52BA-B31B-4ABE-D74194EB70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022514" y="6476334"/>
            <a:ext cx="2146972" cy="227616"/>
          </a:xfrm>
          <a:prstGeom prst="rect">
            <a:avLst/>
          </a:prstGeom>
        </p:spPr>
      </p:pic>
      <p:cxnSp>
        <p:nvCxnSpPr>
          <p:cNvPr id="29" name="Straight Connector 28">
            <a:extLst>
              <a:ext uri="{FF2B5EF4-FFF2-40B4-BE49-F238E27FC236}">
                <a16:creationId xmlns:a16="http://schemas.microsoft.com/office/drawing/2014/main" id="{BB91757E-9721-30A5-59B3-4F1F43AEB5BE}"/>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A126D-5718-274F-8EB2-17AFD2838E35}"/>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912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1-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4" name="Text">
            <a:extLst>
              <a:ext uri="{FF2B5EF4-FFF2-40B4-BE49-F238E27FC236}">
                <a16:creationId xmlns:a16="http://schemas.microsoft.com/office/drawing/2014/main" id="{78F0677A-25B3-D9A0-45CE-E714A8CD1872}"/>
              </a:ext>
            </a:extLst>
          </p:cNvPr>
          <p:cNvSpPr>
            <a:spLocks noGrp="1"/>
          </p:cNvSpPr>
          <p:nvPr>
            <p:ph sz="quarter" idx="11"/>
          </p:nvPr>
        </p:nvSpPr>
        <p:spPr>
          <a:xfrm>
            <a:off x="1087438" y="3108325"/>
            <a:ext cx="9964737" cy="2944813"/>
          </a:xfrm>
        </p:spPr>
        <p:txBody>
          <a:bodyPr lIns="0" tIns="0" rIns="0" bIns="0">
            <a:normAutofit/>
          </a:bodyPr>
          <a:lstStyle>
            <a:lvl1pPr>
              <a:lnSpc>
                <a:spcPct val="100000"/>
              </a:lnSpc>
              <a:defRPr sz="2000">
                <a:solidFill>
                  <a:schemeClr val="bg1"/>
                </a:solidFill>
              </a:defRPr>
            </a:lvl1pPr>
            <a:lvl2pPr>
              <a:lnSpc>
                <a:spcPct val="100000"/>
              </a:lnSpc>
              <a:defRPr sz="2000">
                <a:solidFill>
                  <a:schemeClr val="bg1"/>
                </a:solidFill>
              </a:defRPr>
            </a:lvl2pPr>
            <a:lvl3pPr>
              <a:lnSpc>
                <a:spcPct val="100000"/>
              </a:lnSpc>
              <a:defRPr sz="2000">
                <a:solidFill>
                  <a:schemeClr val="bg1"/>
                </a:solidFill>
              </a:defRPr>
            </a:lvl3pPr>
            <a:lvl4pPr>
              <a:lnSpc>
                <a:spcPct val="100000"/>
              </a:lnSpc>
              <a:defRPr sz="2000">
                <a:solidFill>
                  <a:schemeClr val="bg1"/>
                </a:solidFill>
              </a:defRPr>
            </a:lvl4pPr>
            <a:lvl5pPr>
              <a:lnSpc>
                <a:spcPct val="100000"/>
              </a:lnSpc>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05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Lead/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latin typeface="ITC Franklin Gothic Std Med" panose="020B0504030503020204" pitchFamily="34" charset="0"/>
              </a:defRPr>
            </a:lvl1pPr>
          </a:lstStyle>
          <a:p>
            <a:r>
              <a:rPr lang="en-US" dirty="0"/>
              <a:t>Click to Edit Master Title Style</a:t>
            </a:r>
          </a:p>
        </p:txBody>
      </p:sp>
      <p:sp>
        <p:nvSpPr>
          <p:cNvPr id="3" name="Lead-in">
            <a:extLst>
              <a:ext uri="{FF2B5EF4-FFF2-40B4-BE49-F238E27FC236}">
                <a16:creationId xmlns:a16="http://schemas.microsoft.com/office/drawing/2014/main" id="{B657395E-B869-B376-85BF-B740DC946481}"/>
              </a:ext>
            </a:extLst>
          </p:cNvPr>
          <p:cNvSpPr>
            <a:spLocks noGrp="1"/>
          </p:cNvSpPr>
          <p:nvPr>
            <p:ph idx="1"/>
          </p:nvPr>
        </p:nvSpPr>
        <p:spPr>
          <a:xfrm>
            <a:off x="1088135" y="3108574"/>
            <a:ext cx="9964179" cy="457200"/>
          </a:xfrm>
        </p:spPr>
        <p:txBody>
          <a:bodyPr lIns="0" tIns="0" rIns="0" bIns="0" numCol="1">
            <a:normAutofit/>
          </a:bodyPr>
          <a:lstStyle>
            <a:lvl1pPr marL="0" indent="0">
              <a:buFont typeface="Arial" panose="020B0604020202020204" pitchFamily="34" charset="0"/>
              <a:buNone/>
              <a:defRPr sz="2400" b="0" i="0">
                <a:latin typeface="ITC Franklin Gothic Std Med"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10" name="Text">
            <a:extLst>
              <a:ext uri="{FF2B5EF4-FFF2-40B4-BE49-F238E27FC236}">
                <a16:creationId xmlns:a16="http://schemas.microsoft.com/office/drawing/2014/main" id="{EFCEC674-2C1A-0253-3A9D-8CF5D698BCF8}"/>
              </a:ext>
            </a:extLst>
          </p:cNvPr>
          <p:cNvSpPr>
            <a:spLocks noGrp="1"/>
          </p:cNvSpPr>
          <p:nvPr>
            <p:ph sz="quarter" idx="11"/>
          </p:nvPr>
        </p:nvSpPr>
        <p:spPr>
          <a:xfrm>
            <a:off x="1087438" y="3646449"/>
            <a:ext cx="9964737" cy="2406689"/>
          </a:xfrm>
        </p:spPr>
        <p:txBody>
          <a:bodyPr lIns="0" tIns="0" rIns="0" bIns="0">
            <a:normAutofit/>
          </a:bodyPr>
          <a:lstStyle>
            <a:lvl1pPr>
              <a:lnSpc>
                <a:spcPct val="100000"/>
              </a:lnSpc>
              <a:spcBef>
                <a:spcPts val="500"/>
              </a:spcBef>
              <a:defRPr sz="2000"/>
            </a:lvl1pPr>
            <a:lvl2pPr>
              <a:lnSpc>
                <a:spcPct val="100000"/>
              </a:lnSpc>
              <a:spcBef>
                <a:spcPts val="500"/>
              </a:spcBef>
              <a:defRPr sz="2000"/>
            </a:lvl2pPr>
            <a:lvl3pPr>
              <a:lnSpc>
                <a:spcPct val="100000"/>
              </a:lnSpc>
              <a:spcBef>
                <a:spcPts val="500"/>
              </a:spcBef>
              <a:defRPr sz="2000"/>
            </a:lvl3pPr>
            <a:lvl4pPr>
              <a:lnSpc>
                <a:spcPct val="100000"/>
              </a:lnSpc>
              <a:spcBef>
                <a:spcPts val="500"/>
              </a:spcBef>
              <a:defRPr sz="2000"/>
            </a:lvl4pPr>
            <a:lvl5pPr>
              <a:lnSpc>
                <a:spcPct val="100000"/>
              </a:lnSpc>
              <a:spcBef>
                <a:spcPts val="5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38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Lead/1-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3" name="Lead-in">
            <a:extLst>
              <a:ext uri="{FF2B5EF4-FFF2-40B4-BE49-F238E27FC236}">
                <a16:creationId xmlns:a16="http://schemas.microsoft.com/office/drawing/2014/main" id="{B657395E-B869-B376-85BF-B740DC946481}"/>
              </a:ext>
            </a:extLst>
          </p:cNvPr>
          <p:cNvSpPr>
            <a:spLocks noGrp="1"/>
          </p:cNvSpPr>
          <p:nvPr>
            <p:ph idx="1"/>
          </p:nvPr>
        </p:nvSpPr>
        <p:spPr>
          <a:xfrm>
            <a:off x="1088135" y="3108574"/>
            <a:ext cx="9964179" cy="457200"/>
          </a:xfrm>
        </p:spPr>
        <p:txBody>
          <a:bodyPr lIns="0" tIns="0" rIns="0" bIns="0" numCol="1">
            <a:normAutofit/>
          </a:bodyPr>
          <a:lstStyle>
            <a:lvl1pPr marL="0" indent="0">
              <a:buFont typeface="Arial" panose="020B0604020202020204" pitchFamily="34" charset="0"/>
              <a:buNone/>
              <a:defRPr sz="2400" b="0" i="0">
                <a:solidFill>
                  <a:schemeClr val="bg1"/>
                </a:solidFill>
                <a:latin typeface="ITC Franklin Gothic Std Med"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5" name="Text">
            <a:extLst>
              <a:ext uri="{FF2B5EF4-FFF2-40B4-BE49-F238E27FC236}">
                <a16:creationId xmlns:a16="http://schemas.microsoft.com/office/drawing/2014/main" id="{1CEC23C5-E731-06E8-9DD0-B78BB2EA477D}"/>
              </a:ext>
            </a:extLst>
          </p:cNvPr>
          <p:cNvSpPr>
            <a:spLocks noGrp="1"/>
          </p:cNvSpPr>
          <p:nvPr>
            <p:ph sz="quarter" idx="11"/>
          </p:nvPr>
        </p:nvSpPr>
        <p:spPr>
          <a:xfrm>
            <a:off x="1087438" y="3646449"/>
            <a:ext cx="9964737" cy="2406689"/>
          </a:xfrm>
        </p:spPr>
        <p:txBody>
          <a:bodyPr lIns="0" tIns="0" rIns="0" bIns="0">
            <a:normAutofit/>
          </a:bodyPr>
          <a:lstStyle>
            <a:lvl1pPr>
              <a:defRPr sz="2000">
                <a:solidFill>
                  <a:schemeClr val="bg1"/>
                </a:solidFill>
              </a:defRPr>
            </a:lvl1pPr>
            <a:lvl2pPr>
              <a:lnSpc>
                <a:spcPct val="100000"/>
              </a:lnSpc>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341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maller/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1056111"/>
            <a:ext cx="9964179" cy="954129"/>
          </a:xfrm>
        </p:spPr>
        <p:txBody>
          <a:bodyPr lIns="0" tIns="0" rIns="0" bIns="0" anchor="b" anchorCtr="0">
            <a:normAutofit/>
          </a:bodyPr>
          <a:lstStyle>
            <a:lvl1pPr>
              <a:lnSpc>
                <a:spcPct val="70000"/>
              </a:lnSpc>
              <a:defRPr sz="5400" b="0" i="0">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2695085"/>
            <a:ext cx="9964737" cy="3401804"/>
          </a:xfrm>
        </p:spPr>
        <p:txBody>
          <a:bodyPr lIns="0" tIns="0" rIns="0" bIns="0">
            <a:normAutofit/>
          </a:bodyPr>
          <a:lstStyle>
            <a:lvl1pPr>
              <a:lnSpc>
                <a:spcPct val="100000"/>
              </a:lnSpc>
              <a:spcBef>
                <a:spcPts val="500"/>
              </a:spcBef>
              <a:defRPr sz="2000"/>
            </a:lvl1pPr>
            <a:lvl2pPr>
              <a:lnSpc>
                <a:spcPct val="100000"/>
              </a:lnSpc>
              <a:spcBef>
                <a:spcPts val="500"/>
              </a:spcBef>
              <a:defRPr sz="2000"/>
            </a:lvl2pPr>
            <a:lvl3pPr>
              <a:lnSpc>
                <a:spcPct val="100000"/>
              </a:lnSpc>
              <a:spcBef>
                <a:spcPts val="500"/>
              </a:spcBef>
              <a:defRPr sz="2000"/>
            </a:lvl3pPr>
            <a:lvl4pPr>
              <a:lnSpc>
                <a:spcPct val="100000"/>
              </a:lnSpc>
              <a:spcBef>
                <a:spcPts val="500"/>
              </a:spcBef>
              <a:defRPr sz="2000"/>
            </a:lvl4pPr>
            <a:lvl5pPr>
              <a:lnSpc>
                <a:spcPct val="100000"/>
              </a:lnSpc>
              <a:spcBef>
                <a:spcPts val="5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30631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86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maller/1-col: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1056111"/>
            <a:ext cx="9964179" cy="954129"/>
          </a:xfrm>
        </p:spPr>
        <p:txBody>
          <a:bodyPr lIns="0" tIns="0" rIns="0" bIns="0" anchor="b" anchorCtr="0">
            <a:normAutofit/>
          </a:bodyPr>
          <a:lstStyle>
            <a:lvl1pPr>
              <a:lnSpc>
                <a:spcPct val="70000"/>
              </a:lnSpc>
              <a:defRPr sz="5400" b="0" i="0">
                <a:solidFill>
                  <a:schemeClr val="bg1"/>
                </a:solidFill>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2695085"/>
            <a:ext cx="9964737" cy="3401804"/>
          </a:xfrm>
        </p:spPr>
        <p:txBody>
          <a:bodyPr lIns="0" tIns="0" rIns="0" bIns="0">
            <a:normAutofit/>
          </a:bodyPr>
          <a:lstStyle>
            <a:lvl1pPr>
              <a:lnSpc>
                <a:spcPct val="100000"/>
              </a:lnSpc>
              <a:spcBef>
                <a:spcPts val="500"/>
              </a:spcBef>
              <a:defRPr sz="2000">
                <a:solidFill>
                  <a:schemeClr val="bg1"/>
                </a:solidFill>
              </a:defRPr>
            </a:lvl1pPr>
            <a:lvl2pPr>
              <a:lnSpc>
                <a:spcPct val="100000"/>
              </a:lnSpc>
              <a:spcBef>
                <a:spcPts val="500"/>
              </a:spcBef>
              <a:defRPr sz="2000">
                <a:solidFill>
                  <a:schemeClr val="bg1"/>
                </a:solidFill>
              </a:defRPr>
            </a:lvl2pPr>
            <a:lvl3pPr>
              <a:lnSpc>
                <a:spcPct val="100000"/>
              </a:lnSpc>
              <a:spcBef>
                <a:spcPts val="500"/>
              </a:spcBef>
              <a:defRPr sz="2000">
                <a:solidFill>
                  <a:schemeClr val="bg1"/>
                </a:solidFill>
              </a:defRPr>
            </a:lvl3pPr>
            <a:lvl4pPr>
              <a:lnSpc>
                <a:spcPct val="100000"/>
              </a:lnSpc>
              <a:spcBef>
                <a:spcPts val="500"/>
              </a:spcBef>
              <a:defRPr sz="2000">
                <a:solidFill>
                  <a:schemeClr val="bg1"/>
                </a:solidFill>
              </a:defRPr>
            </a:lvl4pPr>
            <a:lvl5pPr>
              <a:lnSpc>
                <a:spcPct val="100000"/>
              </a:lnSpc>
              <a:spcBef>
                <a:spcPts val="500"/>
              </a:spcBef>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306316"/>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048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280935"/>
            <a:ext cx="10972800" cy="3744948"/>
          </a:xfrm>
        </p:spPr>
        <p:txBody>
          <a:bodyPr lIns="0" tIns="0" rIns="0" bIns="0" anchor="ctr" anchorCtr="0">
            <a:noAutofit/>
          </a:bodyPr>
          <a:lstStyle>
            <a:lvl1pPr algn="ctr">
              <a:lnSpc>
                <a:spcPct val="100000"/>
              </a:lnSpc>
              <a:defRPr sz="6000" b="0" i="0" cap="all" spc="300" baseline="0">
                <a:latin typeface="ITC Franklin Gothic Std Bk XCp" panose="020B0508030503020204" pitchFamily="34" charset="77"/>
              </a:defRPr>
            </a:lvl1pPr>
          </a:lstStyle>
          <a:p>
            <a:r>
              <a:rPr lang="en-US" dirty="0"/>
              <a:t>“CLICK TO EDIT MASTER QUOTE”</a:t>
            </a:r>
          </a:p>
        </p:txBody>
      </p:sp>
      <p:sp>
        <p:nvSpPr>
          <p:cNvPr id="3" name="Content Placeholder 2">
            <a:extLst>
              <a:ext uri="{FF2B5EF4-FFF2-40B4-BE49-F238E27FC236}">
                <a16:creationId xmlns:a16="http://schemas.microsoft.com/office/drawing/2014/main" id="{B657395E-B869-B376-85BF-B740DC946481}"/>
              </a:ext>
            </a:extLst>
          </p:cNvPr>
          <p:cNvSpPr>
            <a:spLocks noGrp="1"/>
          </p:cNvSpPr>
          <p:nvPr>
            <p:ph idx="1"/>
          </p:nvPr>
        </p:nvSpPr>
        <p:spPr>
          <a:xfrm>
            <a:off x="609600" y="5595730"/>
            <a:ext cx="10972800" cy="457200"/>
          </a:xfrm>
        </p:spPr>
        <p:txBody>
          <a:bodyPr lIns="0" tIns="0" rIns="0" bIns="0" numCol="1">
            <a:normAutofit/>
          </a:bodyPr>
          <a:lstStyle>
            <a:lvl1pPr marL="0" indent="0" algn="ctr">
              <a:buFont typeface="Arial" panose="020B0604020202020204" pitchFamily="34" charset="0"/>
              <a:buNone/>
              <a:defRPr sz="2400" b="1" i="0">
                <a:latin typeface="ITC Franklin Gothic Std Bk Cd" panose="020B0506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52A629-5E73-6180-F43A-9E92C97CE2EB}"/>
              </a:ext>
              <a:ext uri="{C183D7F6-B498-43B3-948B-1728B52AA6E4}">
                <adec:decorative xmlns:adec="http://schemas.microsoft.com/office/drawing/2017/decorative" val="1"/>
              </a:ext>
            </a:extLst>
          </p:cNvPr>
          <p:cNvCxnSpPr>
            <a:cxnSpLocks/>
          </p:cNvCxnSpPr>
          <p:nvPr userDrawn="1"/>
        </p:nvCxnSpPr>
        <p:spPr>
          <a:xfrm>
            <a:off x="4680679" y="5319407"/>
            <a:ext cx="2878111" cy="0"/>
          </a:xfrm>
          <a:prstGeom prst="line">
            <a:avLst/>
          </a:prstGeom>
          <a:ln w="22225" cap="rnd">
            <a:solidFill>
              <a:srgbClr val="232D4B"/>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865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280935"/>
            <a:ext cx="10972800" cy="3744948"/>
          </a:xfrm>
        </p:spPr>
        <p:txBody>
          <a:bodyPr lIns="0" tIns="0" rIns="0" bIns="0" anchor="ctr" anchorCtr="0">
            <a:noAutofit/>
          </a:bodyPr>
          <a:lstStyle>
            <a:lvl1pPr algn="ctr">
              <a:lnSpc>
                <a:spcPct val="100000"/>
              </a:lnSpc>
              <a:defRPr sz="6000" b="0" i="0" cap="all" spc="300" baseline="0">
                <a:solidFill>
                  <a:schemeClr val="bg1"/>
                </a:solidFill>
                <a:latin typeface="ITC Franklin Gothic Std Bk XCp" panose="020B0508030503020204" pitchFamily="34" charset="77"/>
              </a:defRPr>
            </a:lvl1pPr>
          </a:lstStyle>
          <a:p>
            <a:r>
              <a:rPr lang="en-US" dirty="0"/>
              <a:t>“CLICK TO EDIT MASTER QUOTE”</a:t>
            </a:r>
          </a:p>
        </p:txBody>
      </p:sp>
      <p:sp>
        <p:nvSpPr>
          <p:cNvPr id="3" name="Content Placeholder 2">
            <a:extLst>
              <a:ext uri="{FF2B5EF4-FFF2-40B4-BE49-F238E27FC236}">
                <a16:creationId xmlns:a16="http://schemas.microsoft.com/office/drawing/2014/main" id="{B657395E-B869-B376-85BF-B740DC946481}"/>
              </a:ext>
            </a:extLst>
          </p:cNvPr>
          <p:cNvSpPr>
            <a:spLocks noGrp="1"/>
          </p:cNvSpPr>
          <p:nvPr>
            <p:ph idx="1"/>
          </p:nvPr>
        </p:nvSpPr>
        <p:spPr>
          <a:xfrm>
            <a:off x="609600" y="5595730"/>
            <a:ext cx="10972800" cy="457200"/>
          </a:xfrm>
        </p:spPr>
        <p:txBody>
          <a:bodyPr lIns="0" tIns="0" rIns="0" bIns="0" numCol="1">
            <a:normAutofit/>
          </a:bodyPr>
          <a:lstStyle>
            <a:lvl1pPr marL="0" indent="0" algn="ctr">
              <a:buFont typeface="Arial" panose="020B0604020202020204" pitchFamily="34" charset="0"/>
              <a:buNone/>
              <a:defRPr sz="2400" b="1" i="0">
                <a:solidFill>
                  <a:schemeClr val="bg1"/>
                </a:solidFill>
                <a:latin typeface="ITC Franklin Gothic Std Bk Cd" panose="020B0506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06B3BEC3-4A86-A445-068E-C6A0015BAC7E}"/>
              </a:ext>
              <a:ext uri="{C183D7F6-B498-43B3-948B-1728B52AA6E4}">
                <adec:decorative xmlns:adec="http://schemas.microsoft.com/office/drawing/2017/decorative" val="1"/>
              </a:ext>
            </a:extLst>
          </p:cNvPr>
          <p:cNvCxnSpPr>
            <a:cxnSpLocks/>
          </p:cNvCxnSpPr>
          <p:nvPr userDrawn="1"/>
        </p:nvCxnSpPr>
        <p:spPr>
          <a:xfrm>
            <a:off x="4680679" y="5319407"/>
            <a:ext cx="2878111" cy="0"/>
          </a:xfrm>
          <a:prstGeom prst="line">
            <a:avLst/>
          </a:prstGeom>
          <a:ln w="2222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02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able/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621015"/>
          </a:xfrm>
        </p:spPr>
        <p:txBody>
          <a:bodyPr lIns="0" tIns="0" rIns="0" bIns="0" anchor="t" anchorCtr="0">
            <a:noAutofit/>
          </a:bodyPr>
          <a:lstStyle>
            <a:lvl1pPr algn="ctr">
              <a:lnSpc>
                <a:spcPct val="70000"/>
              </a:lnSpc>
              <a:defRPr sz="2400" b="1" i="0" spc="0" baseline="0">
                <a:latin typeface="ITC Franklin Gothic Std Bk Cd" panose="020B0506030503020204" pitchFamily="34" charset="0"/>
              </a:defRPr>
            </a:lvl1pPr>
          </a:lstStyle>
          <a:p>
            <a:r>
              <a:rPr lang="en-US" dirty="0"/>
              <a:t>Click To Edit Table / Image Title</a:t>
            </a:r>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7676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BCD5C1FD-430E-94BB-9D48-E1ED319EA6E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022514" y="6150321"/>
            <a:ext cx="2146972" cy="227616"/>
          </a:xfrm>
          <a:prstGeom prst="rect">
            <a:avLst/>
          </a:prstGeom>
        </p:spPr>
      </p:pic>
    </p:spTree>
    <p:extLst>
      <p:ext uri="{BB962C8B-B14F-4D97-AF65-F5344CB8AC3E}">
        <p14:creationId xmlns:p14="http://schemas.microsoft.com/office/powerpoint/2010/main" val="6636728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White Customizable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icture Placeholder 7">
            <a:extLst>
              <a:ext uri="{FF2B5EF4-FFF2-40B4-BE49-F238E27FC236}">
                <a16:creationId xmlns:a16="http://schemas.microsoft.com/office/drawing/2014/main" id="{FAA219DD-04F2-DFB9-92DD-E3E5E6B49311}"/>
              </a:ext>
              <a:ext uri="{C183D7F6-B498-43B3-948B-1728B52AA6E4}">
                <adec:decorative xmlns:adec="http://schemas.microsoft.com/office/drawing/2017/decorative" val="1"/>
              </a:ext>
            </a:extLst>
          </p:cNvPr>
          <p:cNvSpPr>
            <a:spLocks noGrp="1"/>
          </p:cNvSpPr>
          <p:nvPr>
            <p:ph type="pic" sz="quarter" idx="13" hasCustomPrompt="1"/>
          </p:nvPr>
        </p:nvSpPr>
        <p:spPr>
          <a:xfrm>
            <a:off x="4775200" y="6097433"/>
            <a:ext cx="2641600" cy="411480"/>
          </a:xfrm>
        </p:spPr>
        <p:txBody>
          <a:bodyPr wrap="square" lIns="0" tIns="0" rIns="0" bIns="0" anchor="ctr" anchorCtr="0">
            <a:normAutofit/>
          </a:bodyPr>
          <a:lstStyle>
            <a:lvl1pPr marL="0" indent="0" algn="ctr">
              <a:spcBef>
                <a:spcPts val="0"/>
              </a:spcBef>
              <a:buNone/>
              <a:defRPr sz="1200" cap="all" baseline="0">
                <a:solidFill>
                  <a:schemeClr val="tx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2258021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Customizable Logo">
    <p:bg>
      <p:bgPr>
        <a:solidFill>
          <a:srgbClr val="232D4B"/>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71A712D-708A-AA15-3BA2-ECC304B71319}"/>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 Placeholder 8">
            <a:extLst>
              <a:ext uri="{FF2B5EF4-FFF2-40B4-BE49-F238E27FC236}">
                <a16:creationId xmlns:a16="http://schemas.microsoft.com/office/drawing/2014/main" id="{D17370B4-CD7F-4669-F9BD-C0F98734FFDE}"/>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9" name="Straight Connector 28">
            <a:extLst>
              <a:ext uri="{FF2B5EF4-FFF2-40B4-BE49-F238E27FC236}">
                <a16:creationId xmlns:a16="http://schemas.microsoft.com/office/drawing/2014/main" id="{BB91757E-9721-30A5-59B3-4F1F43AEB5BE}"/>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A126D-5718-274F-8EB2-17AFD2838E35}"/>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3B617782-3AE7-49CB-AA03-92AFAC2F1397}"/>
              </a:ext>
              <a:ext uri="{C183D7F6-B498-43B3-948B-1728B52AA6E4}">
                <adec:decorative xmlns:adec="http://schemas.microsoft.com/office/drawing/2017/decorative" val="1"/>
              </a:ext>
            </a:extLst>
          </p:cNvPr>
          <p:cNvSpPr>
            <a:spLocks noGrp="1"/>
          </p:cNvSpPr>
          <p:nvPr>
            <p:ph type="pic" sz="quarter" idx="13" hasCustomPrompt="1"/>
          </p:nvPr>
        </p:nvSpPr>
        <p:spPr>
          <a:xfrm>
            <a:off x="4775200" y="6399689"/>
            <a:ext cx="2641600" cy="411480"/>
          </a:xfrm>
        </p:spPr>
        <p:txBody>
          <a:bodyPr wrap="square" lIns="0" tIns="0" rIns="0" bIns="0" anchor="ctr" anchorCtr="0">
            <a:normAutofit/>
          </a:bodyPr>
          <a:lstStyle>
            <a:lvl1pPr marL="0" indent="0" algn="ctr">
              <a:spcBef>
                <a:spcPts val="0"/>
              </a:spcBef>
              <a:buNone/>
              <a:defRPr sz="1200" cap="all" baseline="0">
                <a:solidFill>
                  <a:schemeClr val="tx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3348719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solidFill>
                  <a:schemeClr val="bg1"/>
                </a:solidFill>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E942FAD-62D4-E778-DF14-B91C15D98B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022514" y="6149337"/>
            <a:ext cx="2156254" cy="228600"/>
          </a:xfrm>
          <a:prstGeom prst="rect">
            <a:avLst/>
          </a:prstGeom>
        </p:spPr>
      </p:pic>
    </p:spTree>
    <p:extLst>
      <p:ext uri="{BB962C8B-B14F-4D97-AF65-F5344CB8AC3E}">
        <p14:creationId xmlns:p14="http://schemas.microsoft.com/office/powerpoint/2010/main" val="2887882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Blue Customizable Logo">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09600" y="1017333"/>
            <a:ext cx="10972800" cy="4880541"/>
          </a:xfrm>
        </p:spPr>
        <p:txBody>
          <a:bodyPr lIns="0" tIns="0" rIns="0" bIns="0" anchor="ctr" anchorCtr="0">
            <a:noAutofit/>
          </a:bodyPr>
          <a:lstStyle>
            <a:lvl1pPr algn="ctr">
              <a:lnSpc>
                <a:spcPct val="70000"/>
              </a:lnSpc>
              <a:defRPr sz="7200" b="1" i="0" spc="0" baseline="0">
                <a:solidFill>
                  <a:schemeClr val="bg1"/>
                </a:solidFill>
                <a:latin typeface="ITC Franklin Gothic Std Med" panose="020B0504030503020204" pitchFamily="34" charset="0"/>
              </a:defRPr>
            </a:lvl1pPr>
          </a:lstStyle>
          <a:p>
            <a:r>
              <a:rPr lang="en-US" dirty="0"/>
              <a:t>Click to edit.</a:t>
            </a:r>
          </a:p>
        </p:txBody>
      </p:sp>
      <p:cxnSp>
        <p:nvCxnSpPr>
          <p:cNvPr id="21" name="Straight Connector 20">
            <a:extLst>
              <a:ext uri="{FF2B5EF4-FFF2-40B4-BE49-F238E27FC236}">
                <a16:creationId xmlns:a16="http://schemas.microsoft.com/office/drawing/2014/main" id="{B4CC83D9-E98A-9C4F-19C7-4DC161745452}"/>
              </a:ext>
            </a:extLst>
          </p:cNvPr>
          <p:cNvCxnSpPr>
            <a:cxnSpLocks/>
          </p:cNvCxnSpPr>
          <p:nvPr userDrawn="1"/>
        </p:nvCxnSpPr>
        <p:spPr>
          <a:xfrm>
            <a:off x="0" y="80507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D5A0B80E-CD6D-3308-1BFF-B6B3E3697A48}"/>
              </a:ext>
              <a:ext uri="{C183D7F6-B498-43B3-948B-1728B52AA6E4}">
                <adec:decorative xmlns:adec="http://schemas.microsoft.com/office/drawing/2017/decorative" val="1"/>
              </a:ext>
            </a:extLst>
          </p:cNvPr>
          <p:cNvSpPr/>
          <p:nvPr userDrawn="1"/>
        </p:nvSpPr>
        <p:spPr>
          <a:xfrm>
            <a:off x="0" y="0"/>
            <a:ext cx="12192000" cy="6858000"/>
          </a:xfrm>
          <a:custGeom>
            <a:avLst/>
            <a:gdLst>
              <a:gd name="connsiteX0" fmla="*/ 251012 w 12192000"/>
              <a:gd name="connsiteY0" fmla="*/ 261257 h 6858000"/>
              <a:gd name="connsiteX1" fmla="*/ 251012 w 12192000"/>
              <a:gd name="connsiteY1" fmla="*/ 6598049 h 6858000"/>
              <a:gd name="connsiteX2" fmla="*/ 6221486 w 12192000"/>
              <a:gd name="connsiteY2" fmla="*/ 6598049 h 6858000"/>
              <a:gd name="connsiteX3" fmla="*/ 6303265 w 12192000"/>
              <a:gd name="connsiteY3" fmla="*/ 6598049 h 6858000"/>
              <a:gd name="connsiteX4" fmla="*/ 9310945 w 12192000"/>
              <a:gd name="connsiteY4" fmla="*/ 6598049 h 6858000"/>
              <a:gd name="connsiteX5" fmla="*/ 10341863 w 12192000"/>
              <a:gd name="connsiteY5" fmla="*/ 6598049 h 6858000"/>
              <a:gd name="connsiteX6" fmla="*/ 10625620 w 12192000"/>
              <a:gd name="connsiteY6" fmla="*/ 6598049 h 6858000"/>
              <a:gd name="connsiteX7" fmla="*/ 10652242 w 12192000"/>
              <a:gd name="connsiteY7" fmla="*/ 6598049 h 6858000"/>
              <a:gd name="connsiteX8" fmla="*/ 11940988 w 12192000"/>
              <a:gd name="connsiteY8" fmla="*/ 6598049 h 6858000"/>
              <a:gd name="connsiteX9" fmla="*/ 11940988 w 12192000"/>
              <a:gd name="connsiteY9" fmla="*/ 261257 h 6858000"/>
              <a:gd name="connsiteX10" fmla="*/ 10652242 w 12192000"/>
              <a:gd name="connsiteY10" fmla="*/ 261257 h 6858000"/>
              <a:gd name="connsiteX11" fmla="*/ 10625620 w 12192000"/>
              <a:gd name="connsiteY11" fmla="*/ 261257 h 6858000"/>
              <a:gd name="connsiteX12" fmla="*/ 10341863 w 12192000"/>
              <a:gd name="connsiteY12" fmla="*/ 261257 h 6858000"/>
              <a:gd name="connsiteX13" fmla="*/ 9310945 w 12192000"/>
              <a:gd name="connsiteY13" fmla="*/ 261257 h 6858000"/>
              <a:gd name="connsiteX14" fmla="*/ 6303265 w 12192000"/>
              <a:gd name="connsiteY14" fmla="*/ 261257 h 6858000"/>
              <a:gd name="connsiteX15" fmla="*/ 6221486 w 12192000"/>
              <a:gd name="connsiteY15" fmla="*/ 261257 h 6858000"/>
              <a:gd name="connsiteX16" fmla="*/ 0 w 12192000"/>
              <a:gd name="connsiteY16" fmla="*/ 0 h 6858000"/>
              <a:gd name="connsiteX17" fmla="*/ 251012 w 12192000"/>
              <a:gd name="connsiteY17" fmla="*/ 0 h 6858000"/>
              <a:gd name="connsiteX18" fmla="*/ 251012 w 12192000"/>
              <a:gd name="connsiteY18" fmla="*/ 0 h 6858000"/>
              <a:gd name="connsiteX19" fmla="*/ 6221486 w 12192000"/>
              <a:gd name="connsiteY19" fmla="*/ 0 h 6858000"/>
              <a:gd name="connsiteX20" fmla="*/ 6303265 w 12192000"/>
              <a:gd name="connsiteY20" fmla="*/ 0 h 6858000"/>
              <a:gd name="connsiteX21" fmla="*/ 9310945 w 12192000"/>
              <a:gd name="connsiteY21" fmla="*/ 0 h 6858000"/>
              <a:gd name="connsiteX22" fmla="*/ 10341863 w 12192000"/>
              <a:gd name="connsiteY22" fmla="*/ 0 h 6858000"/>
              <a:gd name="connsiteX23" fmla="*/ 10625620 w 12192000"/>
              <a:gd name="connsiteY23" fmla="*/ 0 h 6858000"/>
              <a:gd name="connsiteX24" fmla="*/ 10652242 w 12192000"/>
              <a:gd name="connsiteY24" fmla="*/ 0 h 6858000"/>
              <a:gd name="connsiteX25" fmla="*/ 11940988 w 12192000"/>
              <a:gd name="connsiteY25" fmla="*/ 0 h 6858000"/>
              <a:gd name="connsiteX26" fmla="*/ 12192000 w 12192000"/>
              <a:gd name="connsiteY26" fmla="*/ 0 h 6858000"/>
              <a:gd name="connsiteX27" fmla="*/ 12192000 w 12192000"/>
              <a:gd name="connsiteY27" fmla="*/ 261257 h 6858000"/>
              <a:gd name="connsiteX28" fmla="*/ 12192000 w 12192000"/>
              <a:gd name="connsiteY28" fmla="*/ 6598049 h 6858000"/>
              <a:gd name="connsiteX29" fmla="*/ 12192000 w 12192000"/>
              <a:gd name="connsiteY29" fmla="*/ 6858000 h 6858000"/>
              <a:gd name="connsiteX30" fmla="*/ 11940988 w 12192000"/>
              <a:gd name="connsiteY30" fmla="*/ 6858000 h 6858000"/>
              <a:gd name="connsiteX31" fmla="*/ 10652242 w 12192000"/>
              <a:gd name="connsiteY31" fmla="*/ 6858000 h 6858000"/>
              <a:gd name="connsiteX32" fmla="*/ 10625620 w 12192000"/>
              <a:gd name="connsiteY32" fmla="*/ 6858000 h 6858000"/>
              <a:gd name="connsiteX33" fmla="*/ 10341863 w 12192000"/>
              <a:gd name="connsiteY33" fmla="*/ 6858000 h 6858000"/>
              <a:gd name="connsiteX34" fmla="*/ 9310945 w 12192000"/>
              <a:gd name="connsiteY34" fmla="*/ 6858000 h 6858000"/>
              <a:gd name="connsiteX35" fmla="*/ 6303265 w 12192000"/>
              <a:gd name="connsiteY35" fmla="*/ 6858000 h 6858000"/>
              <a:gd name="connsiteX36" fmla="*/ 6221486 w 12192000"/>
              <a:gd name="connsiteY36" fmla="*/ 6858000 h 6858000"/>
              <a:gd name="connsiteX37" fmla="*/ 251012 w 12192000"/>
              <a:gd name="connsiteY37" fmla="*/ 6858000 h 6858000"/>
              <a:gd name="connsiteX38" fmla="*/ 0 w 12192000"/>
              <a:gd name="connsiteY38" fmla="*/ 6858000 h 6858000"/>
              <a:gd name="connsiteX39" fmla="*/ 0 w 1219200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6858000">
                <a:moveTo>
                  <a:pt x="251012" y="261257"/>
                </a:moveTo>
                <a:lnTo>
                  <a:pt x="251012" y="6598049"/>
                </a:lnTo>
                <a:lnTo>
                  <a:pt x="6221486" y="6598049"/>
                </a:lnTo>
                <a:lnTo>
                  <a:pt x="6303265" y="6598049"/>
                </a:lnTo>
                <a:lnTo>
                  <a:pt x="9310945" y="6598049"/>
                </a:lnTo>
                <a:lnTo>
                  <a:pt x="10341863" y="6598049"/>
                </a:lnTo>
                <a:lnTo>
                  <a:pt x="10625620" y="6598049"/>
                </a:lnTo>
                <a:lnTo>
                  <a:pt x="10652242" y="6598049"/>
                </a:lnTo>
                <a:lnTo>
                  <a:pt x="11940988" y="6598049"/>
                </a:lnTo>
                <a:lnTo>
                  <a:pt x="11940988" y="261257"/>
                </a:lnTo>
                <a:lnTo>
                  <a:pt x="10652242" y="261257"/>
                </a:lnTo>
                <a:lnTo>
                  <a:pt x="10625620" y="261257"/>
                </a:lnTo>
                <a:lnTo>
                  <a:pt x="10341863" y="261257"/>
                </a:lnTo>
                <a:lnTo>
                  <a:pt x="9310945" y="261257"/>
                </a:lnTo>
                <a:lnTo>
                  <a:pt x="6303265" y="261257"/>
                </a:lnTo>
                <a:lnTo>
                  <a:pt x="6221486" y="261257"/>
                </a:lnTo>
                <a:close/>
                <a:moveTo>
                  <a:pt x="0" y="0"/>
                </a:moveTo>
                <a:lnTo>
                  <a:pt x="251012" y="0"/>
                </a:lnTo>
                <a:lnTo>
                  <a:pt x="251012" y="0"/>
                </a:lnTo>
                <a:lnTo>
                  <a:pt x="6221486" y="0"/>
                </a:lnTo>
                <a:lnTo>
                  <a:pt x="6303265" y="0"/>
                </a:lnTo>
                <a:lnTo>
                  <a:pt x="9310945" y="0"/>
                </a:lnTo>
                <a:lnTo>
                  <a:pt x="10341863" y="0"/>
                </a:lnTo>
                <a:lnTo>
                  <a:pt x="10625620" y="0"/>
                </a:lnTo>
                <a:lnTo>
                  <a:pt x="10652242" y="0"/>
                </a:lnTo>
                <a:lnTo>
                  <a:pt x="11940988" y="0"/>
                </a:lnTo>
                <a:lnTo>
                  <a:pt x="12192000" y="0"/>
                </a:lnTo>
                <a:lnTo>
                  <a:pt x="12192000" y="261257"/>
                </a:lnTo>
                <a:lnTo>
                  <a:pt x="12192000" y="6598049"/>
                </a:lnTo>
                <a:lnTo>
                  <a:pt x="12192000" y="6858000"/>
                </a:lnTo>
                <a:lnTo>
                  <a:pt x="11940988" y="6858000"/>
                </a:lnTo>
                <a:lnTo>
                  <a:pt x="10652242" y="6858000"/>
                </a:lnTo>
                <a:lnTo>
                  <a:pt x="10625620" y="6858000"/>
                </a:lnTo>
                <a:lnTo>
                  <a:pt x="10341863" y="6858000"/>
                </a:lnTo>
                <a:lnTo>
                  <a:pt x="9310945" y="6858000"/>
                </a:lnTo>
                <a:lnTo>
                  <a:pt x="6303265" y="6858000"/>
                </a:lnTo>
                <a:lnTo>
                  <a:pt x="6221486" y="6858000"/>
                </a:lnTo>
                <a:lnTo>
                  <a:pt x="251012" y="6858000"/>
                </a:lnTo>
                <a:lnTo>
                  <a:pt x="0" y="6858000"/>
                </a:lnTo>
                <a:lnTo>
                  <a:pt x="0" y="68580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7">
            <a:extLst>
              <a:ext uri="{FF2B5EF4-FFF2-40B4-BE49-F238E27FC236}">
                <a16:creationId xmlns:a16="http://schemas.microsoft.com/office/drawing/2014/main" id="{FD1DED33-0589-585C-C5B4-FA30919953E4}"/>
              </a:ext>
              <a:ext uri="{C183D7F6-B498-43B3-948B-1728B52AA6E4}">
                <adec:decorative xmlns:adec="http://schemas.microsoft.com/office/drawing/2017/decorative" val="1"/>
              </a:ext>
            </a:extLst>
          </p:cNvPr>
          <p:cNvSpPr>
            <a:spLocks noGrp="1"/>
          </p:cNvSpPr>
          <p:nvPr>
            <p:ph type="pic" sz="quarter" idx="14" hasCustomPrompt="1"/>
          </p:nvPr>
        </p:nvSpPr>
        <p:spPr>
          <a:xfrm>
            <a:off x="4775200" y="6107593"/>
            <a:ext cx="2641600" cy="411480"/>
          </a:xfrm>
        </p:spPr>
        <p:txBody>
          <a:bodyPr wrap="square" lIns="0" tIns="0" rIns="0" bIns="0" anchor="ctr" anchorCtr="0">
            <a:normAutofit/>
          </a:bodyPr>
          <a:lstStyle>
            <a:lvl1pPr marL="0" indent="0" algn="ctr">
              <a:spcBef>
                <a:spcPts val="0"/>
              </a:spcBef>
              <a:buNone/>
              <a:defRPr sz="1200" cap="all" baseline="0">
                <a:solidFill>
                  <a:schemeClr val="bg1"/>
                </a:solidFill>
              </a:defRPr>
            </a:lvl1pPr>
          </a:lstStyle>
          <a:p>
            <a:r>
              <a:rPr lang="en-US" dirty="0" err="1"/>
              <a:t>INSERt</a:t>
            </a:r>
            <a:r>
              <a:rPr lang="en-US" dirty="0"/>
              <a:t> FORMAL school/admin</a:t>
            </a:r>
            <a:br>
              <a:rPr lang="en-US" dirty="0"/>
            </a:br>
            <a:r>
              <a:rPr lang="en-US" dirty="0"/>
              <a:t>Logo lock-up</a:t>
            </a:r>
          </a:p>
        </p:txBody>
      </p:sp>
    </p:spTree>
    <p:extLst>
      <p:ext uri="{BB962C8B-B14F-4D97-AF65-F5344CB8AC3E}">
        <p14:creationId xmlns:p14="http://schemas.microsoft.com/office/powerpoint/2010/main" val="23249004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hot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6BF51-1941-625E-DBC5-C9D9670459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70FB7268-62CA-8DD3-87E3-A754026FFA07}"/>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03B9AD44-F7AB-A141-4365-3F50FCD7FA2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022514" y="6475350"/>
            <a:ext cx="2156254" cy="228600"/>
          </a:xfrm>
          <a:prstGeom prst="rect">
            <a:avLst/>
          </a:prstGeom>
        </p:spPr>
      </p:pic>
      <p:cxnSp>
        <p:nvCxnSpPr>
          <p:cNvPr id="5" name="Straight Connector 4">
            <a:extLst>
              <a:ext uri="{FF2B5EF4-FFF2-40B4-BE49-F238E27FC236}">
                <a16:creationId xmlns:a16="http://schemas.microsoft.com/office/drawing/2014/main" id="{FFA85FE4-65AE-E578-3869-CDA88CADCB68}"/>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776E6-D32C-469F-9C09-627EF1090D91}"/>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A34CB7B-78C3-B314-CC68-A0070273E3AC}"/>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Tree>
    <p:extLst>
      <p:ext uri="{BB962C8B-B14F-4D97-AF65-F5344CB8AC3E}">
        <p14:creationId xmlns:p14="http://schemas.microsoft.com/office/powerpoint/2010/main" val="1519844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Customizable Log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6BF51-1941-625E-DBC5-C9D9670459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70FB7268-62CA-8DD3-87E3-A754026FFA07}"/>
              </a:ext>
              <a:ext uri="{C183D7F6-B498-43B3-948B-1728B52AA6E4}">
                <adec:decorative xmlns:adec="http://schemas.microsoft.com/office/drawing/2017/decorative" val="1"/>
              </a:ext>
            </a:extLst>
          </p:cNvPr>
          <p:cNvSpPr/>
          <p:nvPr userDrawn="1"/>
        </p:nvSpPr>
        <p:spPr>
          <a:xfrm>
            <a:off x="586739" y="6337300"/>
            <a:ext cx="11018520" cy="520700"/>
          </a:xfrm>
          <a:custGeom>
            <a:avLst/>
            <a:gdLst>
              <a:gd name="connsiteX0" fmla="*/ 4026535 w 11018520"/>
              <a:gd name="connsiteY0" fmla="*/ 0 h 520700"/>
              <a:gd name="connsiteX1" fmla="*/ 6988810 w 11018520"/>
              <a:gd name="connsiteY1" fmla="*/ 0 h 520700"/>
              <a:gd name="connsiteX2" fmla="*/ 6988810 w 11018520"/>
              <a:gd name="connsiteY2" fmla="*/ 34799 h 520700"/>
              <a:gd name="connsiteX3" fmla="*/ 6990588 w 11018520"/>
              <a:gd name="connsiteY3" fmla="*/ 34799 h 520700"/>
              <a:gd name="connsiteX4" fmla="*/ 6990588 w 11018520"/>
              <a:gd name="connsiteY4" fmla="*/ 248125 h 520700"/>
              <a:gd name="connsiteX5" fmla="*/ 11018520 w 11018520"/>
              <a:gd name="connsiteY5" fmla="*/ 248125 h 520700"/>
              <a:gd name="connsiteX6" fmla="*/ 11018520 w 11018520"/>
              <a:gd name="connsiteY6" fmla="*/ 520700 h 520700"/>
              <a:gd name="connsiteX7" fmla="*/ 0 w 11018520"/>
              <a:gd name="connsiteY7" fmla="*/ 520700 h 520700"/>
              <a:gd name="connsiteX8" fmla="*/ 0 w 11018520"/>
              <a:gd name="connsiteY8" fmla="*/ 248125 h 520700"/>
              <a:gd name="connsiteX9" fmla="*/ 4026535 w 11018520"/>
              <a:gd name="connsiteY9" fmla="*/ 248125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8520" h="520700">
                <a:moveTo>
                  <a:pt x="4026535" y="0"/>
                </a:moveTo>
                <a:lnTo>
                  <a:pt x="6988810" y="0"/>
                </a:lnTo>
                <a:lnTo>
                  <a:pt x="6988810" y="34799"/>
                </a:lnTo>
                <a:lnTo>
                  <a:pt x="6990588" y="34799"/>
                </a:lnTo>
                <a:lnTo>
                  <a:pt x="6990588" y="248125"/>
                </a:lnTo>
                <a:lnTo>
                  <a:pt x="11018520" y="248125"/>
                </a:lnTo>
                <a:lnTo>
                  <a:pt x="11018520" y="520700"/>
                </a:lnTo>
                <a:lnTo>
                  <a:pt x="0" y="520700"/>
                </a:lnTo>
                <a:lnTo>
                  <a:pt x="0" y="248125"/>
                </a:lnTo>
                <a:lnTo>
                  <a:pt x="4026535" y="248125"/>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FC5212-A0FF-8601-3A31-B4AD7F3BD35E}"/>
              </a:ext>
            </a:extLst>
          </p:cNvPr>
          <p:cNvSpPr>
            <a:spLocks noGrp="1"/>
          </p:cNvSpPr>
          <p:nvPr>
            <p:ph type="ctrTitle" hasCustomPrompt="1"/>
          </p:nvPr>
        </p:nvSpPr>
        <p:spPr>
          <a:xfrm>
            <a:off x="152400" y="2134816"/>
            <a:ext cx="11887200" cy="946143"/>
          </a:xfrm>
        </p:spPr>
        <p:txBody>
          <a:bodyPr lIns="0" tIns="0" rIns="0" bIns="0" anchor="t" anchorCtr="0">
            <a:normAutofit/>
          </a:bodyPr>
          <a:lstStyle>
            <a:lvl1pPr algn="ctr">
              <a:defRPr sz="7200" b="1" i="0" cap="all" spc="600" baseline="0">
                <a:solidFill>
                  <a:schemeClr val="bg1"/>
                </a:solidFill>
                <a:latin typeface="ITC Franklin Gothic Std Bk XCp" panose="020B05080305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20AC8A1-6199-258D-D44F-1E87E20DA2E3}"/>
              </a:ext>
            </a:extLst>
          </p:cNvPr>
          <p:cNvSpPr>
            <a:spLocks noGrp="1"/>
          </p:cNvSpPr>
          <p:nvPr>
            <p:ph type="subTitle" idx="1" hasCustomPrompt="1"/>
          </p:nvPr>
        </p:nvSpPr>
        <p:spPr>
          <a:xfrm>
            <a:off x="152400" y="3428140"/>
            <a:ext cx="11887200" cy="598473"/>
          </a:xfrm>
        </p:spPr>
        <p:txBody>
          <a:bodyPr lIns="0" tIns="0" rIns="0" bIns="0">
            <a:noAutofit/>
          </a:bodyPr>
          <a:lstStyle>
            <a:lvl1pPr marL="0" indent="0" algn="ctr">
              <a:buNone/>
              <a:defRPr sz="3200" b="1" i="0" cap="all" spc="600" baseline="0">
                <a:solidFill>
                  <a:schemeClr val="bg1"/>
                </a:solidFill>
                <a:latin typeface="ITC Franklin Gothic Std Book" panose="020B05040305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5" name="Straight Connector 4">
            <a:extLst>
              <a:ext uri="{FF2B5EF4-FFF2-40B4-BE49-F238E27FC236}">
                <a16:creationId xmlns:a16="http://schemas.microsoft.com/office/drawing/2014/main" id="{FFA85FE4-65AE-E578-3869-CDA88CADCB68}"/>
              </a:ext>
            </a:extLst>
          </p:cNvPr>
          <p:cNvCxnSpPr>
            <a:cxnSpLocks/>
          </p:cNvCxnSpPr>
          <p:nvPr userDrawn="1"/>
        </p:nvCxnSpPr>
        <p:spPr>
          <a:xfrm>
            <a:off x="1123308" y="31130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AB776E6-D32C-469F-9C09-627EF1090D91}"/>
              </a:ext>
            </a:extLst>
          </p:cNvPr>
          <p:cNvCxnSpPr>
            <a:cxnSpLocks/>
          </p:cNvCxnSpPr>
          <p:nvPr userDrawn="1"/>
        </p:nvCxnSpPr>
        <p:spPr>
          <a:xfrm>
            <a:off x="1123308" y="4027473"/>
            <a:ext cx="9945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A34CB7B-78C3-B314-CC68-A0070273E3AC}"/>
              </a:ext>
            </a:extLst>
          </p:cNvPr>
          <p:cNvSpPr>
            <a:spLocks noGrp="1"/>
          </p:cNvSpPr>
          <p:nvPr>
            <p:ph type="body" sz="quarter" idx="11" hasCustomPrompt="1"/>
          </p:nvPr>
        </p:nvSpPr>
        <p:spPr>
          <a:xfrm>
            <a:off x="152400" y="4287691"/>
            <a:ext cx="11887200" cy="485901"/>
          </a:xfrm>
        </p:spPr>
        <p:txBody>
          <a:bodyPr lIns="0" tIns="0" rIns="0" bIns="0">
            <a:noAutofit/>
          </a:bodyPr>
          <a:lstStyle>
            <a:lvl1pPr marL="0" indent="0" algn="ctr">
              <a:buNone/>
              <a:defRPr b="1" i="0" cap="all" spc="300" baseline="0">
                <a:solidFill>
                  <a:schemeClr val="bg1"/>
                </a:solidFill>
                <a:latin typeface="ITC Franklin Gothic Std Bk Cd" panose="020B0506030503020204" pitchFamily="34" charset="0"/>
              </a:defRPr>
            </a:lvl1pPr>
          </a:lstStyle>
          <a:p>
            <a:r>
              <a:rPr lang="en-US" dirty="0"/>
              <a:t>DATE</a:t>
            </a:r>
          </a:p>
        </p:txBody>
      </p:sp>
      <p:sp>
        <p:nvSpPr>
          <p:cNvPr id="11" name="Picture Placeholder 7">
            <a:extLst>
              <a:ext uri="{FF2B5EF4-FFF2-40B4-BE49-F238E27FC236}">
                <a16:creationId xmlns:a16="http://schemas.microsoft.com/office/drawing/2014/main" id="{391D6575-B80C-88AC-B788-2B99342B233F}"/>
              </a:ext>
              <a:ext uri="{C183D7F6-B498-43B3-948B-1728B52AA6E4}">
                <adec:decorative xmlns:adec="http://schemas.microsoft.com/office/drawing/2017/decorative" val="1"/>
              </a:ext>
            </a:extLst>
          </p:cNvPr>
          <p:cNvSpPr>
            <a:spLocks noGrp="1"/>
          </p:cNvSpPr>
          <p:nvPr>
            <p:ph type="pic" sz="quarter" idx="13" hasCustomPrompt="1"/>
          </p:nvPr>
        </p:nvSpPr>
        <p:spPr>
          <a:xfrm>
            <a:off x="4775200" y="6399689"/>
            <a:ext cx="2641600" cy="411480"/>
          </a:xfrm>
        </p:spPr>
        <p:txBody>
          <a:bodyPr wrap="square" lIns="0" tIns="0" rIns="0" bIns="0" anchor="ctr" anchorCtr="0">
            <a:normAutofit/>
          </a:bodyPr>
          <a:lstStyle>
            <a:lvl1pPr marL="0" indent="0" algn="ctr">
              <a:spcBef>
                <a:spcPts val="0"/>
              </a:spcBef>
              <a:buNone/>
              <a:defRPr sz="1200" cap="all" baseline="0">
                <a:solidFill>
                  <a:schemeClr val="bg1"/>
                </a:solidFill>
              </a:defRPr>
            </a:lvl1pPr>
          </a:lstStyle>
          <a:p>
            <a:r>
              <a:rPr lang="en-US" dirty="0" err="1"/>
              <a:t>INSERt</a:t>
            </a:r>
            <a:r>
              <a:rPr lang="en-US" dirty="0"/>
              <a:t> FORMAL, ALL White school/admin Logo lock-up</a:t>
            </a:r>
          </a:p>
        </p:txBody>
      </p:sp>
    </p:spTree>
    <p:extLst>
      <p:ext uri="{BB962C8B-B14F-4D97-AF65-F5344CB8AC3E}">
        <p14:creationId xmlns:p14="http://schemas.microsoft.com/office/powerpoint/2010/main" val="1776879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98643" y="1370148"/>
            <a:ext cx="6676941" cy="450657"/>
          </a:xfrm>
        </p:spPr>
        <p:txBody>
          <a:bodyPr wrap="none" lIns="0" tIns="0" rIns="0" bIns="0">
            <a:noAutofit/>
          </a:bodyPr>
          <a:lstStyle>
            <a:lvl1pPr>
              <a:defRPr sz="3600" b="1" i="0" cap="all" baseline="0">
                <a:solidFill>
                  <a:srgbClr val="232D4B"/>
                </a:solidFill>
                <a:latin typeface="ITC Franklin Gothic Std Bk Cd" panose="020B0506030503020204" pitchFamily="34" charset="0"/>
              </a:defRPr>
            </a:lvl1pPr>
          </a:lstStyle>
          <a:p>
            <a:r>
              <a:rPr lang="en-US" dirty="0"/>
              <a:t>Agenda</a:t>
            </a:r>
          </a:p>
        </p:txBody>
      </p:sp>
      <p:sp>
        <p:nvSpPr>
          <p:cNvPr id="9" name="Picture Placeholder 8">
            <a:extLst>
              <a:ext uri="{FF2B5EF4-FFF2-40B4-BE49-F238E27FC236}">
                <a16:creationId xmlns:a16="http://schemas.microsoft.com/office/drawing/2014/main" id="{78E3DFC7-D842-3893-7018-14A594A7EB78}"/>
              </a:ext>
            </a:extLst>
          </p:cNvPr>
          <p:cNvSpPr>
            <a:spLocks noGrp="1"/>
          </p:cNvSpPr>
          <p:nvPr>
            <p:ph type="pic" sz="quarter" idx="13"/>
          </p:nvPr>
        </p:nvSpPr>
        <p:spPr>
          <a:xfrm>
            <a:off x="8153400" y="0"/>
            <a:ext cx="4038600" cy="6858000"/>
          </a:xfrm>
          <a:solidFill>
            <a:schemeClr val="bg1">
              <a:lumMod val="85000"/>
            </a:schemeClr>
          </a:solidFill>
        </p:spPr>
        <p:txBody>
          <a:bodyPr anchor="ctr" anchorCtr="0"/>
          <a:lstStyle>
            <a:lvl1pPr marL="0" indent="0" algn="ctr">
              <a:buNone/>
              <a:defRPr/>
            </a:lvl1pPr>
          </a:lstStyle>
          <a:p>
            <a:endParaRPr lang="en-US"/>
          </a:p>
        </p:txBody>
      </p:sp>
      <p:sp>
        <p:nvSpPr>
          <p:cNvPr id="46" name="Freeform 45">
            <a:extLst>
              <a:ext uri="{FF2B5EF4-FFF2-40B4-BE49-F238E27FC236}">
                <a16:creationId xmlns:a16="http://schemas.microsoft.com/office/drawing/2014/main" id="{67C5E6B9-147B-8D02-CD43-6531713BA065}"/>
              </a:ext>
              <a:ext uri="{C183D7F6-B498-43B3-948B-1728B52AA6E4}">
                <adec:decorative xmlns:adec="http://schemas.microsoft.com/office/drawing/2017/decorative" val="1"/>
              </a:ext>
            </a:extLst>
          </p:cNvPr>
          <p:cNvSpPr/>
          <p:nvPr userDrawn="1"/>
        </p:nvSpPr>
        <p:spPr>
          <a:xfrm>
            <a:off x="588264" y="0"/>
            <a:ext cx="6976872" cy="6858000"/>
          </a:xfrm>
          <a:custGeom>
            <a:avLst/>
            <a:gdLst>
              <a:gd name="connsiteX0" fmla="*/ 0 w 6976872"/>
              <a:gd name="connsiteY0" fmla="*/ 6597395 h 6858000"/>
              <a:gd name="connsiteX1" fmla="*/ 519887 w 6976872"/>
              <a:gd name="connsiteY1" fmla="*/ 6597395 h 6858000"/>
              <a:gd name="connsiteX2" fmla="*/ 519887 w 6976872"/>
              <a:gd name="connsiteY2" fmla="*/ 6598049 h 6858000"/>
              <a:gd name="connsiteX3" fmla="*/ 6976872 w 6976872"/>
              <a:gd name="connsiteY3" fmla="*/ 6598049 h 6858000"/>
              <a:gd name="connsiteX4" fmla="*/ 6976872 w 6976872"/>
              <a:gd name="connsiteY4" fmla="*/ 6858000 h 6858000"/>
              <a:gd name="connsiteX5" fmla="*/ 0 w 6976872"/>
              <a:gd name="connsiteY5" fmla="*/ 6858000 h 6858000"/>
              <a:gd name="connsiteX6" fmla="*/ 0 w 6976872"/>
              <a:gd name="connsiteY6" fmla="*/ 0 h 6858000"/>
              <a:gd name="connsiteX7" fmla="*/ 6976872 w 6976872"/>
              <a:gd name="connsiteY7" fmla="*/ 0 h 6858000"/>
              <a:gd name="connsiteX8" fmla="*/ 6976872 w 6976872"/>
              <a:gd name="connsiteY8" fmla="*/ 261257 h 6858000"/>
              <a:gd name="connsiteX9" fmla="*/ 519887 w 6976872"/>
              <a:gd name="connsiteY9" fmla="*/ 261257 h 6858000"/>
              <a:gd name="connsiteX10" fmla="*/ 519887 w 6976872"/>
              <a:gd name="connsiteY10" fmla="*/ 516834 h 6858000"/>
              <a:gd name="connsiteX11" fmla="*/ 0 w 6976872"/>
              <a:gd name="connsiteY11"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6872" h="6858000">
                <a:moveTo>
                  <a:pt x="0" y="6597395"/>
                </a:moveTo>
                <a:lnTo>
                  <a:pt x="519887" y="6597395"/>
                </a:lnTo>
                <a:lnTo>
                  <a:pt x="519887" y="6598049"/>
                </a:lnTo>
                <a:lnTo>
                  <a:pt x="6976872" y="6598049"/>
                </a:lnTo>
                <a:lnTo>
                  <a:pt x="6976872" y="6858000"/>
                </a:lnTo>
                <a:lnTo>
                  <a:pt x="0" y="6858000"/>
                </a:lnTo>
                <a:close/>
                <a:moveTo>
                  <a:pt x="0" y="0"/>
                </a:moveTo>
                <a:lnTo>
                  <a:pt x="6976872" y="0"/>
                </a:lnTo>
                <a:lnTo>
                  <a:pt x="6976872" y="261257"/>
                </a:lnTo>
                <a:lnTo>
                  <a:pt x="519887" y="261257"/>
                </a:lnTo>
                <a:lnTo>
                  <a:pt x="519887" y="516834"/>
                </a:lnTo>
                <a:lnTo>
                  <a:pt x="0"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p>
        </p:txBody>
      </p:sp>
      <p:cxnSp>
        <p:nvCxnSpPr>
          <p:cNvPr id="48" name="Straight Connector 47">
            <a:extLst>
              <a:ext uri="{FF2B5EF4-FFF2-40B4-BE49-F238E27FC236}">
                <a16:creationId xmlns:a16="http://schemas.microsoft.com/office/drawing/2014/main" id="{7F283AAB-784F-F919-F4BA-BEC81B8C448E}"/>
              </a:ext>
              <a:ext uri="{C183D7F6-B498-43B3-948B-1728B52AA6E4}">
                <adec:decorative xmlns:adec="http://schemas.microsoft.com/office/drawing/2017/decorative" val="1"/>
              </a:ext>
            </a:extLst>
          </p:cNvPr>
          <p:cNvCxnSpPr>
            <a:cxnSpLocks/>
          </p:cNvCxnSpPr>
          <p:nvPr userDrawn="1"/>
        </p:nvCxnSpPr>
        <p:spPr>
          <a:xfrm>
            <a:off x="588264" y="805070"/>
            <a:ext cx="6976872"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197D948C-94A4-F15E-F38D-30F67B0AF948}"/>
              </a:ext>
            </a:extLst>
          </p:cNvPr>
          <p:cNvSpPr>
            <a:spLocks noGrp="1"/>
          </p:cNvSpPr>
          <p:nvPr>
            <p:ph sz="quarter" idx="14" hasCustomPrompt="1"/>
          </p:nvPr>
        </p:nvSpPr>
        <p:spPr>
          <a:xfrm>
            <a:off x="698643" y="2092992"/>
            <a:ext cx="126250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One</a:t>
            </a:r>
          </a:p>
        </p:txBody>
      </p:sp>
      <p:sp>
        <p:nvSpPr>
          <p:cNvPr id="18" name="Content Placeholder 16">
            <a:extLst>
              <a:ext uri="{FF2B5EF4-FFF2-40B4-BE49-F238E27FC236}">
                <a16:creationId xmlns:a16="http://schemas.microsoft.com/office/drawing/2014/main" id="{FBE87790-2FB2-A41D-7E04-9424C0AFC48D}"/>
              </a:ext>
            </a:extLst>
          </p:cNvPr>
          <p:cNvSpPr>
            <a:spLocks noGrp="1"/>
          </p:cNvSpPr>
          <p:nvPr>
            <p:ph sz="quarter" idx="15" hasCustomPrompt="1"/>
          </p:nvPr>
        </p:nvSpPr>
        <p:spPr>
          <a:xfrm>
            <a:off x="698643" y="2613396"/>
            <a:ext cx="126250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Two</a:t>
            </a:r>
          </a:p>
        </p:txBody>
      </p:sp>
      <p:sp>
        <p:nvSpPr>
          <p:cNvPr id="19" name="Content Placeholder 16">
            <a:extLst>
              <a:ext uri="{FF2B5EF4-FFF2-40B4-BE49-F238E27FC236}">
                <a16:creationId xmlns:a16="http://schemas.microsoft.com/office/drawing/2014/main" id="{B2AC39A0-3C96-1E04-4E3A-C5DA55F151B6}"/>
              </a:ext>
            </a:extLst>
          </p:cNvPr>
          <p:cNvSpPr>
            <a:spLocks noGrp="1"/>
          </p:cNvSpPr>
          <p:nvPr>
            <p:ph sz="quarter" idx="16" hasCustomPrompt="1"/>
          </p:nvPr>
        </p:nvSpPr>
        <p:spPr>
          <a:xfrm>
            <a:off x="698643" y="3133800"/>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Three</a:t>
            </a:r>
          </a:p>
        </p:txBody>
      </p:sp>
      <p:sp>
        <p:nvSpPr>
          <p:cNvPr id="20" name="Content Placeholder 16">
            <a:extLst>
              <a:ext uri="{FF2B5EF4-FFF2-40B4-BE49-F238E27FC236}">
                <a16:creationId xmlns:a16="http://schemas.microsoft.com/office/drawing/2014/main" id="{0256211A-C1A3-0BCD-779C-9A84EA541F7E}"/>
              </a:ext>
            </a:extLst>
          </p:cNvPr>
          <p:cNvSpPr>
            <a:spLocks noGrp="1"/>
          </p:cNvSpPr>
          <p:nvPr>
            <p:ph sz="quarter" idx="17" hasCustomPrompt="1"/>
          </p:nvPr>
        </p:nvSpPr>
        <p:spPr>
          <a:xfrm>
            <a:off x="698643" y="3654204"/>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Four</a:t>
            </a:r>
          </a:p>
        </p:txBody>
      </p:sp>
      <p:sp>
        <p:nvSpPr>
          <p:cNvPr id="21" name="Content Placeholder 16">
            <a:extLst>
              <a:ext uri="{FF2B5EF4-FFF2-40B4-BE49-F238E27FC236}">
                <a16:creationId xmlns:a16="http://schemas.microsoft.com/office/drawing/2014/main" id="{A6D9FEFC-2249-9465-9281-8B63BC76695F}"/>
              </a:ext>
            </a:extLst>
          </p:cNvPr>
          <p:cNvSpPr>
            <a:spLocks noGrp="1"/>
          </p:cNvSpPr>
          <p:nvPr>
            <p:ph sz="quarter" idx="18" hasCustomPrompt="1"/>
          </p:nvPr>
        </p:nvSpPr>
        <p:spPr>
          <a:xfrm>
            <a:off x="698643" y="4174608"/>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Five</a:t>
            </a:r>
          </a:p>
        </p:txBody>
      </p:sp>
      <p:sp>
        <p:nvSpPr>
          <p:cNvPr id="22" name="Content Placeholder 16">
            <a:extLst>
              <a:ext uri="{FF2B5EF4-FFF2-40B4-BE49-F238E27FC236}">
                <a16:creationId xmlns:a16="http://schemas.microsoft.com/office/drawing/2014/main" id="{DC5BABA1-EC7E-09C3-62A6-8EBAE01A3F59}"/>
              </a:ext>
            </a:extLst>
          </p:cNvPr>
          <p:cNvSpPr>
            <a:spLocks noGrp="1"/>
          </p:cNvSpPr>
          <p:nvPr>
            <p:ph sz="quarter" idx="19" hasCustomPrompt="1"/>
          </p:nvPr>
        </p:nvSpPr>
        <p:spPr>
          <a:xfrm>
            <a:off x="698643" y="4695013"/>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Six</a:t>
            </a:r>
          </a:p>
        </p:txBody>
      </p:sp>
      <p:sp>
        <p:nvSpPr>
          <p:cNvPr id="23" name="Content Placeholder 16">
            <a:extLst>
              <a:ext uri="{FF2B5EF4-FFF2-40B4-BE49-F238E27FC236}">
                <a16:creationId xmlns:a16="http://schemas.microsoft.com/office/drawing/2014/main" id="{8258254E-349F-221A-8117-B8B92E2F3B32}"/>
              </a:ext>
            </a:extLst>
          </p:cNvPr>
          <p:cNvSpPr>
            <a:spLocks noGrp="1"/>
          </p:cNvSpPr>
          <p:nvPr>
            <p:ph sz="quarter" idx="20" hasCustomPrompt="1"/>
          </p:nvPr>
        </p:nvSpPr>
        <p:spPr>
          <a:xfrm>
            <a:off x="698643" y="5215419"/>
            <a:ext cx="1563294" cy="354659"/>
          </a:xfrm>
        </p:spPr>
        <p:txBody>
          <a:bodyPr>
            <a:normAutofit/>
          </a:bodyPr>
          <a:lstStyle>
            <a:lvl1pPr marL="0" indent="0">
              <a:buNone/>
              <a:defRPr sz="2400" b="1" i="0">
                <a:latin typeface="ITC Franklin Gothic Std Bk Cd" panose="020B0506030503020204" pitchFamily="34" charset="77"/>
              </a:defRPr>
            </a:lvl1pPr>
          </a:lstStyle>
          <a:p>
            <a:pPr lvl="0"/>
            <a:r>
              <a:rPr lang="en-US" dirty="0"/>
              <a:t>Item Seven</a:t>
            </a:r>
          </a:p>
        </p:txBody>
      </p:sp>
    </p:spTree>
    <p:extLst>
      <p:ext uri="{BB962C8B-B14F-4D97-AF65-F5344CB8AC3E}">
        <p14:creationId xmlns:p14="http://schemas.microsoft.com/office/powerpoint/2010/main" val="2292699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Blue">
    <p:spTree>
      <p:nvGrpSpPr>
        <p:cNvPr id="1" name=""/>
        <p:cNvGrpSpPr/>
        <p:nvPr/>
      </p:nvGrpSpPr>
      <p:grpSpPr>
        <a:xfrm>
          <a:off x="0" y="0"/>
          <a:ext cx="0" cy="0"/>
          <a:chOff x="0" y="0"/>
          <a:chExt cx="0" cy="0"/>
        </a:xfrm>
      </p:grpSpPr>
      <p:sp>
        <p:nvSpPr>
          <p:cNvPr id="4" name="Blue">
            <a:extLst>
              <a:ext uri="{FF2B5EF4-FFF2-40B4-BE49-F238E27FC236}">
                <a16:creationId xmlns:a16="http://schemas.microsoft.com/office/drawing/2014/main" id="{66C76506-F5AF-0E1C-1CAC-B084FBD84FE3}"/>
              </a:ext>
              <a:ext uri="{C183D7F6-B498-43B3-948B-1728B52AA6E4}">
                <adec:decorative xmlns:adec="http://schemas.microsoft.com/office/drawing/2017/decorative" val="1"/>
              </a:ext>
            </a:extLst>
          </p:cNvPr>
          <p:cNvSpPr/>
          <p:nvPr userDrawn="1"/>
        </p:nvSpPr>
        <p:spPr>
          <a:xfrm>
            <a:off x="0" y="0"/>
            <a:ext cx="8153400" cy="6858000"/>
          </a:xfrm>
          <a:prstGeom prst="rect">
            <a:avLst/>
          </a:pr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698643" y="1370148"/>
            <a:ext cx="6676941" cy="450657"/>
          </a:xfrm>
        </p:spPr>
        <p:txBody>
          <a:bodyPr wrap="none" lIns="0" tIns="0" rIns="0" bIns="0">
            <a:noAutofit/>
          </a:bodyPr>
          <a:lstStyle>
            <a:lvl1pPr>
              <a:defRPr sz="3600" b="1" i="0" cap="all" baseline="0">
                <a:solidFill>
                  <a:schemeClr val="bg1"/>
                </a:solidFill>
                <a:latin typeface="ITC Franklin Gothic Std Bk Cd" panose="020B0506030503020204" pitchFamily="34" charset="0"/>
              </a:defRPr>
            </a:lvl1pPr>
          </a:lstStyle>
          <a:p>
            <a:r>
              <a:rPr lang="en-US" dirty="0"/>
              <a:t>AGENDA</a:t>
            </a:r>
          </a:p>
        </p:txBody>
      </p:sp>
      <p:sp>
        <p:nvSpPr>
          <p:cNvPr id="9" name="Picture Placeholder 8">
            <a:extLst>
              <a:ext uri="{FF2B5EF4-FFF2-40B4-BE49-F238E27FC236}">
                <a16:creationId xmlns:a16="http://schemas.microsoft.com/office/drawing/2014/main" id="{78E3DFC7-D842-3893-7018-14A594A7EB78}"/>
              </a:ext>
            </a:extLst>
          </p:cNvPr>
          <p:cNvSpPr>
            <a:spLocks noGrp="1"/>
          </p:cNvSpPr>
          <p:nvPr>
            <p:ph type="pic" sz="quarter" idx="13"/>
          </p:nvPr>
        </p:nvSpPr>
        <p:spPr>
          <a:xfrm>
            <a:off x="8153400" y="1"/>
            <a:ext cx="4038600" cy="6858000"/>
          </a:xfrm>
          <a:solidFill>
            <a:schemeClr val="bg1">
              <a:lumMod val="85000"/>
            </a:schemeClr>
          </a:solidFill>
        </p:spPr>
        <p:txBody>
          <a:bodyPr anchor="ctr" anchorCtr="0"/>
          <a:lstStyle>
            <a:lvl1pPr marL="0" indent="0" algn="ctr">
              <a:buNone/>
              <a:defRPr/>
            </a:lvl1pPr>
          </a:lstStyle>
          <a:p>
            <a:endParaRPr lang="en-US"/>
          </a:p>
        </p:txBody>
      </p:sp>
      <p:cxnSp>
        <p:nvCxnSpPr>
          <p:cNvPr id="48" name="Straight Connector 47">
            <a:extLst>
              <a:ext uri="{FF2B5EF4-FFF2-40B4-BE49-F238E27FC236}">
                <a16:creationId xmlns:a16="http://schemas.microsoft.com/office/drawing/2014/main" id="{7F283AAB-784F-F919-F4BA-BEC81B8C448E}"/>
              </a:ext>
              <a:ext uri="{C183D7F6-B498-43B3-948B-1728B52AA6E4}">
                <adec:decorative xmlns:adec="http://schemas.microsoft.com/office/drawing/2017/decorative" val="1"/>
              </a:ext>
            </a:extLst>
          </p:cNvPr>
          <p:cNvCxnSpPr>
            <a:cxnSpLocks/>
          </p:cNvCxnSpPr>
          <p:nvPr userDrawn="1"/>
        </p:nvCxnSpPr>
        <p:spPr>
          <a:xfrm>
            <a:off x="588264" y="805070"/>
            <a:ext cx="69768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Freeform 45">
            <a:extLst>
              <a:ext uri="{FF2B5EF4-FFF2-40B4-BE49-F238E27FC236}">
                <a16:creationId xmlns:a16="http://schemas.microsoft.com/office/drawing/2014/main" id="{67C5E6B9-147B-8D02-CD43-6531713BA065}"/>
              </a:ext>
              <a:ext uri="{C183D7F6-B498-43B3-948B-1728B52AA6E4}">
                <adec:decorative xmlns:adec="http://schemas.microsoft.com/office/drawing/2017/decorative" val="1"/>
              </a:ext>
            </a:extLst>
          </p:cNvPr>
          <p:cNvSpPr/>
          <p:nvPr userDrawn="1"/>
        </p:nvSpPr>
        <p:spPr>
          <a:xfrm>
            <a:off x="588264" y="0"/>
            <a:ext cx="6976872" cy="6858000"/>
          </a:xfrm>
          <a:custGeom>
            <a:avLst/>
            <a:gdLst>
              <a:gd name="connsiteX0" fmla="*/ 0 w 6976872"/>
              <a:gd name="connsiteY0" fmla="*/ 6597395 h 6858000"/>
              <a:gd name="connsiteX1" fmla="*/ 519887 w 6976872"/>
              <a:gd name="connsiteY1" fmla="*/ 6597395 h 6858000"/>
              <a:gd name="connsiteX2" fmla="*/ 519887 w 6976872"/>
              <a:gd name="connsiteY2" fmla="*/ 6598049 h 6858000"/>
              <a:gd name="connsiteX3" fmla="*/ 6976872 w 6976872"/>
              <a:gd name="connsiteY3" fmla="*/ 6598049 h 6858000"/>
              <a:gd name="connsiteX4" fmla="*/ 6976872 w 6976872"/>
              <a:gd name="connsiteY4" fmla="*/ 6858000 h 6858000"/>
              <a:gd name="connsiteX5" fmla="*/ 0 w 6976872"/>
              <a:gd name="connsiteY5" fmla="*/ 6858000 h 6858000"/>
              <a:gd name="connsiteX6" fmla="*/ 0 w 6976872"/>
              <a:gd name="connsiteY6" fmla="*/ 0 h 6858000"/>
              <a:gd name="connsiteX7" fmla="*/ 6976872 w 6976872"/>
              <a:gd name="connsiteY7" fmla="*/ 0 h 6858000"/>
              <a:gd name="connsiteX8" fmla="*/ 6976872 w 6976872"/>
              <a:gd name="connsiteY8" fmla="*/ 261257 h 6858000"/>
              <a:gd name="connsiteX9" fmla="*/ 519887 w 6976872"/>
              <a:gd name="connsiteY9" fmla="*/ 261257 h 6858000"/>
              <a:gd name="connsiteX10" fmla="*/ 519887 w 6976872"/>
              <a:gd name="connsiteY10" fmla="*/ 516834 h 6858000"/>
              <a:gd name="connsiteX11" fmla="*/ 0 w 6976872"/>
              <a:gd name="connsiteY11"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6872" h="6858000">
                <a:moveTo>
                  <a:pt x="0" y="6597395"/>
                </a:moveTo>
                <a:lnTo>
                  <a:pt x="519887" y="6597395"/>
                </a:lnTo>
                <a:lnTo>
                  <a:pt x="519887" y="6598049"/>
                </a:lnTo>
                <a:lnTo>
                  <a:pt x="6976872" y="6598049"/>
                </a:lnTo>
                <a:lnTo>
                  <a:pt x="6976872" y="6858000"/>
                </a:lnTo>
                <a:lnTo>
                  <a:pt x="0" y="6858000"/>
                </a:lnTo>
                <a:close/>
                <a:moveTo>
                  <a:pt x="0" y="0"/>
                </a:moveTo>
                <a:lnTo>
                  <a:pt x="6976872" y="0"/>
                </a:lnTo>
                <a:lnTo>
                  <a:pt x="6976872" y="261257"/>
                </a:lnTo>
                <a:lnTo>
                  <a:pt x="519887" y="261257"/>
                </a:lnTo>
                <a:lnTo>
                  <a:pt x="519887" y="516834"/>
                </a:lnTo>
                <a:lnTo>
                  <a:pt x="0"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p>
        </p:txBody>
      </p:sp>
      <p:sp>
        <p:nvSpPr>
          <p:cNvPr id="19" name="Content Placeholder 16">
            <a:extLst>
              <a:ext uri="{FF2B5EF4-FFF2-40B4-BE49-F238E27FC236}">
                <a16:creationId xmlns:a16="http://schemas.microsoft.com/office/drawing/2014/main" id="{FD249022-4704-BBEF-AA37-2C02044458C9}"/>
              </a:ext>
            </a:extLst>
          </p:cNvPr>
          <p:cNvSpPr>
            <a:spLocks noGrp="1"/>
          </p:cNvSpPr>
          <p:nvPr>
            <p:ph sz="quarter" idx="14" hasCustomPrompt="1"/>
          </p:nvPr>
        </p:nvSpPr>
        <p:spPr>
          <a:xfrm>
            <a:off x="698643" y="2092992"/>
            <a:ext cx="126250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One</a:t>
            </a:r>
          </a:p>
        </p:txBody>
      </p:sp>
      <p:sp>
        <p:nvSpPr>
          <p:cNvPr id="20" name="Content Placeholder 16">
            <a:extLst>
              <a:ext uri="{FF2B5EF4-FFF2-40B4-BE49-F238E27FC236}">
                <a16:creationId xmlns:a16="http://schemas.microsoft.com/office/drawing/2014/main" id="{1C270617-9FF7-62CE-7216-DE8CF64CCDCB}"/>
              </a:ext>
            </a:extLst>
          </p:cNvPr>
          <p:cNvSpPr>
            <a:spLocks noGrp="1"/>
          </p:cNvSpPr>
          <p:nvPr>
            <p:ph sz="quarter" idx="15" hasCustomPrompt="1"/>
          </p:nvPr>
        </p:nvSpPr>
        <p:spPr>
          <a:xfrm>
            <a:off x="698643" y="2613396"/>
            <a:ext cx="126250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Two</a:t>
            </a:r>
          </a:p>
        </p:txBody>
      </p:sp>
      <p:sp>
        <p:nvSpPr>
          <p:cNvPr id="21" name="Content Placeholder 16">
            <a:extLst>
              <a:ext uri="{FF2B5EF4-FFF2-40B4-BE49-F238E27FC236}">
                <a16:creationId xmlns:a16="http://schemas.microsoft.com/office/drawing/2014/main" id="{25FD6821-351B-8EB8-01A1-1FC0FBDE700C}"/>
              </a:ext>
            </a:extLst>
          </p:cNvPr>
          <p:cNvSpPr>
            <a:spLocks noGrp="1"/>
          </p:cNvSpPr>
          <p:nvPr>
            <p:ph sz="quarter" idx="16" hasCustomPrompt="1"/>
          </p:nvPr>
        </p:nvSpPr>
        <p:spPr>
          <a:xfrm>
            <a:off x="698643" y="3133800"/>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Three</a:t>
            </a:r>
          </a:p>
        </p:txBody>
      </p:sp>
      <p:sp>
        <p:nvSpPr>
          <p:cNvPr id="22" name="Content Placeholder 16">
            <a:extLst>
              <a:ext uri="{FF2B5EF4-FFF2-40B4-BE49-F238E27FC236}">
                <a16:creationId xmlns:a16="http://schemas.microsoft.com/office/drawing/2014/main" id="{8CD8EE00-9558-31A2-583F-A73B0269A21A}"/>
              </a:ext>
            </a:extLst>
          </p:cNvPr>
          <p:cNvSpPr>
            <a:spLocks noGrp="1"/>
          </p:cNvSpPr>
          <p:nvPr>
            <p:ph sz="quarter" idx="17" hasCustomPrompt="1"/>
          </p:nvPr>
        </p:nvSpPr>
        <p:spPr>
          <a:xfrm>
            <a:off x="698643" y="3654204"/>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Four</a:t>
            </a:r>
          </a:p>
        </p:txBody>
      </p:sp>
      <p:sp>
        <p:nvSpPr>
          <p:cNvPr id="23" name="Content Placeholder 16">
            <a:extLst>
              <a:ext uri="{FF2B5EF4-FFF2-40B4-BE49-F238E27FC236}">
                <a16:creationId xmlns:a16="http://schemas.microsoft.com/office/drawing/2014/main" id="{2EBDD70F-7D45-8597-B013-9CA472389A80}"/>
              </a:ext>
            </a:extLst>
          </p:cNvPr>
          <p:cNvSpPr>
            <a:spLocks noGrp="1"/>
          </p:cNvSpPr>
          <p:nvPr>
            <p:ph sz="quarter" idx="18" hasCustomPrompt="1"/>
          </p:nvPr>
        </p:nvSpPr>
        <p:spPr>
          <a:xfrm>
            <a:off x="698643" y="4174608"/>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Five</a:t>
            </a:r>
          </a:p>
        </p:txBody>
      </p:sp>
      <p:sp>
        <p:nvSpPr>
          <p:cNvPr id="24" name="Content Placeholder 16">
            <a:extLst>
              <a:ext uri="{FF2B5EF4-FFF2-40B4-BE49-F238E27FC236}">
                <a16:creationId xmlns:a16="http://schemas.microsoft.com/office/drawing/2014/main" id="{FEBA5DA7-7930-C9D9-57F5-B7C5B5BEA5BB}"/>
              </a:ext>
            </a:extLst>
          </p:cNvPr>
          <p:cNvSpPr>
            <a:spLocks noGrp="1"/>
          </p:cNvSpPr>
          <p:nvPr>
            <p:ph sz="quarter" idx="19" hasCustomPrompt="1"/>
          </p:nvPr>
        </p:nvSpPr>
        <p:spPr>
          <a:xfrm>
            <a:off x="698643" y="4695013"/>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Six</a:t>
            </a:r>
          </a:p>
        </p:txBody>
      </p:sp>
      <p:sp>
        <p:nvSpPr>
          <p:cNvPr id="25" name="Content Placeholder 16">
            <a:extLst>
              <a:ext uri="{FF2B5EF4-FFF2-40B4-BE49-F238E27FC236}">
                <a16:creationId xmlns:a16="http://schemas.microsoft.com/office/drawing/2014/main" id="{AB1A3D6D-DE15-BF74-7796-56D970EAD11A}"/>
              </a:ext>
            </a:extLst>
          </p:cNvPr>
          <p:cNvSpPr>
            <a:spLocks noGrp="1"/>
          </p:cNvSpPr>
          <p:nvPr>
            <p:ph sz="quarter" idx="20" hasCustomPrompt="1"/>
          </p:nvPr>
        </p:nvSpPr>
        <p:spPr>
          <a:xfrm>
            <a:off x="698643" y="5215419"/>
            <a:ext cx="1563294" cy="354659"/>
          </a:xfrm>
        </p:spPr>
        <p:txBody>
          <a:bodyPr>
            <a:normAutofit/>
          </a:bodyPr>
          <a:lstStyle>
            <a:lvl1pPr marL="0" indent="0">
              <a:buNone/>
              <a:defRPr sz="2400" b="1" i="0">
                <a:solidFill>
                  <a:schemeClr val="bg1"/>
                </a:solidFill>
                <a:latin typeface="ITC Franklin Gothic Std Bk Cd" panose="020B0506030503020204" pitchFamily="34" charset="77"/>
              </a:defRPr>
            </a:lvl1pPr>
          </a:lstStyle>
          <a:p>
            <a:pPr lvl="0"/>
            <a:r>
              <a:rPr lang="en-US" dirty="0"/>
              <a:t>Item Seven</a:t>
            </a:r>
          </a:p>
        </p:txBody>
      </p:sp>
    </p:spTree>
    <p:extLst>
      <p:ext uri="{BB962C8B-B14F-4D97-AF65-F5344CB8AC3E}">
        <p14:creationId xmlns:p14="http://schemas.microsoft.com/office/powerpoint/2010/main" val="2372477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2-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rgbClr val="232D4B"/>
                </a:solidFill>
                <a:latin typeface="ITC Franklin Gothic Std Med" panose="020B0504030503020204" pitchFamily="34" charset="0"/>
              </a:defRPr>
            </a:lvl1pPr>
          </a:lstStyle>
          <a:p>
            <a:r>
              <a:rPr lang="en-US" dirty="0"/>
              <a:t>Click to Edit Master Title Style</a:t>
            </a:r>
          </a:p>
        </p:txBody>
      </p:sp>
      <p:sp>
        <p:nvSpPr>
          <p:cNvPr id="32" name="Subtitle">
            <a:extLst>
              <a:ext uri="{FF2B5EF4-FFF2-40B4-BE49-F238E27FC236}">
                <a16:creationId xmlns:a16="http://schemas.microsoft.com/office/drawing/2014/main" id="{6B8A91E7-A2E6-22D6-A3E7-735426C2AD56}"/>
              </a:ext>
            </a:extLst>
          </p:cNvPr>
          <p:cNvSpPr>
            <a:spLocks noGrp="1"/>
          </p:cNvSpPr>
          <p:nvPr>
            <p:ph idx="10"/>
          </p:nvPr>
        </p:nvSpPr>
        <p:spPr>
          <a:xfrm>
            <a:off x="1088135" y="2621517"/>
            <a:ext cx="9964179" cy="843082"/>
          </a:xfrm>
        </p:spPr>
        <p:txBody>
          <a:bodyPr lIns="0" tIns="0" rIns="0" bIns="0">
            <a:noAutofit/>
          </a:bodyPr>
          <a:lstStyle>
            <a:lvl1pPr marL="0" indent="0">
              <a:buNone/>
              <a:defRPr sz="2800" b="0" i="0">
                <a:latin typeface="ITC Franklin Gothic Std Bk Cd" panose="020B0506030503020204" pitchFamily="34" charset="0"/>
              </a:defRPr>
            </a:lvl1pPr>
            <a:lvl2pPr marL="457200" indent="0">
              <a:buNone/>
              <a:defRPr sz="2800" b="0" i="0">
                <a:latin typeface="ITC Franklin Gothic Std Bk Cd" panose="020B0506030503020204" pitchFamily="34" charset="0"/>
              </a:defRPr>
            </a:lvl2pPr>
            <a:lvl3pPr marL="914400" indent="0">
              <a:buNone/>
              <a:defRPr sz="2800" b="0" i="0">
                <a:latin typeface="ITC Franklin Gothic Std Bk Cd" panose="020B0506030503020204" pitchFamily="34" charset="0"/>
              </a:defRPr>
            </a:lvl3pPr>
            <a:lvl4pPr marL="1371600" indent="0">
              <a:buNone/>
              <a:defRPr sz="2800" b="0" i="0">
                <a:latin typeface="ITC Franklin Gothic Std Bk Cd" panose="020B0506030503020204" pitchFamily="34" charset="0"/>
              </a:defRPr>
            </a:lvl4pPr>
            <a:lvl5pPr marL="1828800" indent="0">
              <a:buNone/>
              <a:defRPr sz="2800" b="0" i="0">
                <a:latin typeface="ITC Franklin Gothic Std Bk Cd" panose="020B0506030503020204" pitchFamily="34" charset="0"/>
              </a:defRPr>
            </a:lvl5pPr>
          </a:lstStyle>
          <a:p>
            <a:pPr lvl="0"/>
            <a:r>
              <a:rPr lang="en-US" dirty="0"/>
              <a:t>Click to edit Master text styles</a:t>
            </a:r>
          </a:p>
        </p:txBody>
      </p:sp>
      <p:sp>
        <p:nvSpPr>
          <p:cNvPr id="3" name="Text">
            <a:extLst>
              <a:ext uri="{FF2B5EF4-FFF2-40B4-BE49-F238E27FC236}">
                <a16:creationId xmlns:a16="http://schemas.microsoft.com/office/drawing/2014/main" id="{B657395E-B869-B376-85BF-B740DC946481}"/>
              </a:ext>
            </a:extLst>
          </p:cNvPr>
          <p:cNvSpPr>
            <a:spLocks noGrp="1"/>
          </p:cNvSpPr>
          <p:nvPr>
            <p:ph idx="1"/>
          </p:nvPr>
        </p:nvSpPr>
        <p:spPr>
          <a:xfrm>
            <a:off x="1088135" y="4145637"/>
            <a:ext cx="9964179" cy="2031326"/>
          </a:xfrm>
        </p:spPr>
        <p:txBody>
          <a:bodyPr lIns="0" tIns="0" rIns="0" bIns="0" numCol="2" spcCol="320040">
            <a:noAutofit/>
          </a:bodyPr>
          <a:lstStyle>
            <a:lvl1pPr marL="0" indent="0">
              <a:lnSpc>
                <a:spcPct val="100000"/>
              </a:lnSpc>
              <a:spcBef>
                <a:spcPts val="500"/>
              </a:spcBef>
              <a:buNone/>
              <a:defRPr sz="1800" b="0" i="0" baseline="0">
                <a:latin typeface="ITC Franklin Gothic Std Book" panose="020B0504030503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3756619"/>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Tree>
    <p:extLst>
      <p:ext uri="{BB962C8B-B14F-4D97-AF65-F5344CB8AC3E}">
        <p14:creationId xmlns:p14="http://schemas.microsoft.com/office/powerpoint/2010/main" val="3918851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ub/2-col: Blue">
    <p:bg>
      <p:bgPr>
        <a:solidFill>
          <a:srgbClr val="232D4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solidFill>
                  <a:schemeClr val="bg1"/>
                </a:solidFill>
                <a:latin typeface="ITC Franklin Gothic Std Med" panose="020B0504030503020204" pitchFamily="34" charset="0"/>
              </a:defRPr>
            </a:lvl1pPr>
          </a:lstStyle>
          <a:p>
            <a:r>
              <a:rPr lang="en-US" dirty="0"/>
              <a:t>Click to Edit Master Title Style</a:t>
            </a:r>
          </a:p>
        </p:txBody>
      </p:sp>
      <p:sp>
        <p:nvSpPr>
          <p:cNvPr id="32" name="Subtitle">
            <a:extLst>
              <a:ext uri="{FF2B5EF4-FFF2-40B4-BE49-F238E27FC236}">
                <a16:creationId xmlns:a16="http://schemas.microsoft.com/office/drawing/2014/main" id="{6B8A91E7-A2E6-22D6-A3E7-735426C2AD56}"/>
              </a:ext>
            </a:extLst>
          </p:cNvPr>
          <p:cNvSpPr>
            <a:spLocks noGrp="1"/>
          </p:cNvSpPr>
          <p:nvPr>
            <p:ph idx="10"/>
          </p:nvPr>
        </p:nvSpPr>
        <p:spPr>
          <a:xfrm>
            <a:off x="1088135" y="2621517"/>
            <a:ext cx="9964179" cy="843082"/>
          </a:xfrm>
        </p:spPr>
        <p:txBody>
          <a:bodyPr lIns="0" tIns="0" rIns="0" bIns="0">
            <a:noAutofit/>
          </a:bodyPr>
          <a:lstStyle>
            <a:lvl1pPr marL="0" indent="0">
              <a:buNone/>
              <a:defRPr sz="2800" b="0" i="0">
                <a:solidFill>
                  <a:schemeClr val="bg1"/>
                </a:solidFill>
                <a:latin typeface="ITC Franklin Gothic Std Bk Cd" panose="020B0506030503020204" pitchFamily="34" charset="0"/>
              </a:defRPr>
            </a:lvl1pPr>
            <a:lvl2pPr marL="457200" indent="0">
              <a:buNone/>
              <a:defRPr sz="2800" b="0" i="0">
                <a:latin typeface="ITC Franklin Gothic Std Bk Cd" panose="020B0506030503020204" pitchFamily="34" charset="0"/>
              </a:defRPr>
            </a:lvl2pPr>
            <a:lvl3pPr marL="914400" indent="0">
              <a:buNone/>
              <a:defRPr sz="2800" b="0" i="0">
                <a:latin typeface="ITC Franklin Gothic Std Bk Cd" panose="020B0506030503020204" pitchFamily="34" charset="0"/>
              </a:defRPr>
            </a:lvl3pPr>
            <a:lvl4pPr marL="1371600" indent="0">
              <a:buNone/>
              <a:defRPr sz="2800" b="0" i="0">
                <a:latin typeface="ITC Franklin Gothic Std Bk Cd" panose="020B0506030503020204" pitchFamily="34" charset="0"/>
              </a:defRPr>
            </a:lvl4pPr>
            <a:lvl5pPr marL="1828800" indent="0">
              <a:buNone/>
              <a:defRPr sz="2800" b="0" i="0">
                <a:latin typeface="ITC Franklin Gothic Std Bk Cd" panose="020B0506030503020204" pitchFamily="34" charset="0"/>
              </a:defRPr>
            </a:lvl5pPr>
          </a:lstStyle>
          <a:p>
            <a:pPr lvl="0"/>
            <a:r>
              <a:rPr lang="en-US" dirty="0"/>
              <a:t>Click to edit Master text styles</a:t>
            </a:r>
          </a:p>
        </p:txBody>
      </p:sp>
      <p:sp>
        <p:nvSpPr>
          <p:cNvPr id="3" name="Text">
            <a:extLst>
              <a:ext uri="{FF2B5EF4-FFF2-40B4-BE49-F238E27FC236}">
                <a16:creationId xmlns:a16="http://schemas.microsoft.com/office/drawing/2014/main" id="{B657395E-B869-B376-85BF-B740DC946481}"/>
              </a:ext>
            </a:extLst>
          </p:cNvPr>
          <p:cNvSpPr>
            <a:spLocks noGrp="1"/>
          </p:cNvSpPr>
          <p:nvPr>
            <p:ph idx="1"/>
          </p:nvPr>
        </p:nvSpPr>
        <p:spPr>
          <a:xfrm>
            <a:off x="1088135" y="4145637"/>
            <a:ext cx="9964179" cy="2031326"/>
          </a:xfrm>
        </p:spPr>
        <p:txBody>
          <a:bodyPr lIns="0" tIns="0" rIns="0" bIns="0" numCol="2" spcCol="320040">
            <a:noAutofit/>
          </a:bodyPr>
          <a:lstStyle>
            <a:lvl1pPr marL="0" indent="0">
              <a:lnSpc>
                <a:spcPct val="100000"/>
              </a:lnSpc>
              <a:spcBef>
                <a:spcPts val="500"/>
              </a:spcBef>
              <a:buNone/>
              <a:defRPr sz="18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edit Master text styles</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3756619"/>
            <a:ext cx="98449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81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1-col: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FBF-B36B-9807-895F-B6FD1C31EFFD}"/>
              </a:ext>
            </a:extLst>
          </p:cNvPr>
          <p:cNvSpPr>
            <a:spLocks noGrp="1"/>
          </p:cNvSpPr>
          <p:nvPr>
            <p:ph type="title" hasCustomPrompt="1"/>
          </p:nvPr>
        </p:nvSpPr>
        <p:spPr>
          <a:xfrm>
            <a:off x="1088135" y="991817"/>
            <a:ext cx="9964179" cy="1431664"/>
          </a:xfrm>
        </p:spPr>
        <p:txBody>
          <a:bodyPr lIns="0" tIns="0" rIns="0" bIns="0" anchor="b" anchorCtr="0">
            <a:normAutofit/>
          </a:bodyPr>
          <a:lstStyle>
            <a:lvl1pPr>
              <a:lnSpc>
                <a:spcPct val="70000"/>
              </a:lnSpc>
              <a:defRPr sz="6200" b="0" i="0">
                <a:latin typeface="ITC Franklin Gothic Std Med" panose="020B0504030503020204" pitchFamily="34" charset="0"/>
              </a:defRPr>
            </a:lvl1pPr>
          </a:lstStyle>
          <a:p>
            <a:r>
              <a:rPr lang="en-US" dirty="0"/>
              <a:t>Click to Edit Master Title Style</a:t>
            </a:r>
          </a:p>
        </p:txBody>
      </p:sp>
      <p:sp>
        <p:nvSpPr>
          <p:cNvPr id="10" name="Text">
            <a:extLst>
              <a:ext uri="{FF2B5EF4-FFF2-40B4-BE49-F238E27FC236}">
                <a16:creationId xmlns:a16="http://schemas.microsoft.com/office/drawing/2014/main" id="{7106312E-FE88-84D8-6FEF-DC896B25FD61}"/>
              </a:ext>
            </a:extLst>
          </p:cNvPr>
          <p:cNvSpPr>
            <a:spLocks noGrp="1"/>
          </p:cNvSpPr>
          <p:nvPr>
            <p:ph sz="quarter" idx="11"/>
          </p:nvPr>
        </p:nvSpPr>
        <p:spPr>
          <a:xfrm>
            <a:off x="1087438" y="3108325"/>
            <a:ext cx="9964737" cy="2944813"/>
          </a:xfrm>
        </p:spPr>
        <p:txBody>
          <a:bodyPr lIns="0" tIns="0" rIns="0" bIns="0">
            <a:normAutofit/>
          </a:bodyPr>
          <a:lstStyle>
            <a:lvl1pPr>
              <a:lnSpc>
                <a:spcPct val="100000"/>
              </a:lnSpc>
              <a:defRPr sz="20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reeform 19">
            <a:extLst>
              <a:ext uri="{FF2B5EF4-FFF2-40B4-BE49-F238E27FC236}">
                <a16:creationId xmlns:a16="http://schemas.microsoft.com/office/drawing/2014/main" id="{5253F629-33BD-6E78-7552-CE3CE1F50D3B}"/>
              </a:ext>
              <a:ext uri="{C183D7F6-B498-43B3-948B-1728B52AA6E4}">
                <adec:decorative xmlns:adec="http://schemas.microsoft.com/office/drawing/2017/decorative" val="1"/>
              </a:ext>
            </a:extLst>
          </p:cNvPr>
          <p:cNvSpPr/>
          <p:nvPr userDrawn="1"/>
        </p:nvSpPr>
        <p:spPr>
          <a:xfrm flipH="1">
            <a:off x="588264" y="0"/>
            <a:ext cx="11015471" cy="6858000"/>
          </a:xfrm>
          <a:custGeom>
            <a:avLst/>
            <a:gdLst>
              <a:gd name="connsiteX0" fmla="*/ 11015471 w 11015471"/>
              <a:gd name="connsiteY0" fmla="*/ 6597395 h 6858000"/>
              <a:gd name="connsiteX1" fmla="*/ 10495584 w 11015471"/>
              <a:gd name="connsiteY1" fmla="*/ 6597395 h 6858000"/>
              <a:gd name="connsiteX2" fmla="*/ 10495584 w 11015471"/>
              <a:gd name="connsiteY2" fmla="*/ 6598049 h 6858000"/>
              <a:gd name="connsiteX3" fmla="*/ 4120377 w 11015471"/>
              <a:gd name="connsiteY3" fmla="*/ 6598049 h 6858000"/>
              <a:gd name="connsiteX4" fmla="*/ 4038599 w 11015471"/>
              <a:gd name="connsiteY4" fmla="*/ 6598049 h 6858000"/>
              <a:gd name="connsiteX5" fmla="*/ 0 w 11015471"/>
              <a:gd name="connsiteY5" fmla="*/ 6598049 h 6858000"/>
              <a:gd name="connsiteX6" fmla="*/ 0 w 11015471"/>
              <a:gd name="connsiteY6" fmla="*/ 6858000 h 6858000"/>
              <a:gd name="connsiteX7" fmla="*/ 4038599 w 11015471"/>
              <a:gd name="connsiteY7" fmla="*/ 6858000 h 6858000"/>
              <a:gd name="connsiteX8" fmla="*/ 4120377 w 11015471"/>
              <a:gd name="connsiteY8" fmla="*/ 6858000 h 6858000"/>
              <a:gd name="connsiteX9" fmla="*/ 11015471 w 11015471"/>
              <a:gd name="connsiteY9" fmla="*/ 6858000 h 6858000"/>
              <a:gd name="connsiteX10" fmla="*/ 11015471 w 11015471"/>
              <a:gd name="connsiteY10" fmla="*/ 0 h 6858000"/>
              <a:gd name="connsiteX11" fmla="*/ 4120377 w 11015471"/>
              <a:gd name="connsiteY11" fmla="*/ 0 h 6858000"/>
              <a:gd name="connsiteX12" fmla="*/ 4038599 w 11015471"/>
              <a:gd name="connsiteY12" fmla="*/ 0 h 6858000"/>
              <a:gd name="connsiteX13" fmla="*/ 0 w 11015471"/>
              <a:gd name="connsiteY13" fmla="*/ 0 h 6858000"/>
              <a:gd name="connsiteX14" fmla="*/ 0 w 11015471"/>
              <a:gd name="connsiteY14" fmla="*/ 261257 h 6858000"/>
              <a:gd name="connsiteX15" fmla="*/ 4038599 w 11015471"/>
              <a:gd name="connsiteY15" fmla="*/ 261257 h 6858000"/>
              <a:gd name="connsiteX16" fmla="*/ 4120377 w 11015471"/>
              <a:gd name="connsiteY16" fmla="*/ 261257 h 6858000"/>
              <a:gd name="connsiteX17" fmla="*/ 10495584 w 11015471"/>
              <a:gd name="connsiteY17" fmla="*/ 261257 h 6858000"/>
              <a:gd name="connsiteX18" fmla="*/ 10495584 w 11015471"/>
              <a:gd name="connsiteY18" fmla="*/ 516834 h 6858000"/>
              <a:gd name="connsiteX19" fmla="*/ 11015471 w 11015471"/>
              <a:gd name="connsiteY19" fmla="*/ 516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15471" h="6858000">
                <a:moveTo>
                  <a:pt x="11015471" y="6597395"/>
                </a:moveTo>
                <a:lnTo>
                  <a:pt x="10495584" y="6597395"/>
                </a:lnTo>
                <a:lnTo>
                  <a:pt x="10495584" y="6598049"/>
                </a:lnTo>
                <a:lnTo>
                  <a:pt x="4120377" y="6598049"/>
                </a:lnTo>
                <a:lnTo>
                  <a:pt x="4038599" y="6598049"/>
                </a:lnTo>
                <a:lnTo>
                  <a:pt x="0" y="6598049"/>
                </a:lnTo>
                <a:lnTo>
                  <a:pt x="0" y="6858000"/>
                </a:lnTo>
                <a:lnTo>
                  <a:pt x="4038599" y="6858000"/>
                </a:lnTo>
                <a:lnTo>
                  <a:pt x="4120377" y="6858000"/>
                </a:lnTo>
                <a:lnTo>
                  <a:pt x="11015471" y="6858000"/>
                </a:lnTo>
                <a:close/>
                <a:moveTo>
                  <a:pt x="11015471" y="0"/>
                </a:moveTo>
                <a:lnTo>
                  <a:pt x="4120377" y="0"/>
                </a:lnTo>
                <a:lnTo>
                  <a:pt x="4038599" y="0"/>
                </a:lnTo>
                <a:lnTo>
                  <a:pt x="0" y="0"/>
                </a:lnTo>
                <a:lnTo>
                  <a:pt x="0" y="261257"/>
                </a:lnTo>
                <a:lnTo>
                  <a:pt x="4038599" y="261257"/>
                </a:lnTo>
                <a:lnTo>
                  <a:pt x="4120377" y="261257"/>
                </a:lnTo>
                <a:lnTo>
                  <a:pt x="10495584" y="261257"/>
                </a:lnTo>
                <a:lnTo>
                  <a:pt x="10495584" y="516834"/>
                </a:lnTo>
                <a:lnTo>
                  <a:pt x="11015471" y="516834"/>
                </a:lnTo>
                <a:close/>
              </a:path>
            </a:pathLst>
          </a:custGeom>
          <a:solidFill>
            <a:srgbClr val="232D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cxnSp>
        <p:nvCxnSpPr>
          <p:cNvPr id="21" name="Straight Connector 20">
            <a:extLst>
              <a:ext uri="{FF2B5EF4-FFF2-40B4-BE49-F238E27FC236}">
                <a16:creationId xmlns:a16="http://schemas.microsoft.com/office/drawing/2014/main" id="{B4CC83D9-E98A-9C4F-19C7-4DC161745452}"/>
              </a:ext>
              <a:ext uri="{C183D7F6-B498-43B3-948B-1728B52AA6E4}">
                <adec:decorative xmlns:adec="http://schemas.microsoft.com/office/drawing/2017/decorative" val="1"/>
              </a:ext>
            </a:extLst>
          </p:cNvPr>
          <p:cNvCxnSpPr>
            <a:cxnSpLocks/>
          </p:cNvCxnSpPr>
          <p:nvPr userDrawn="1"/>
        </p:nvCxnSpPr>
        <p:spPr>
          <a:xfrm>
            <a:off x="588264" y="805070"/>
            <a:ext cx="11015471"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3E55C-710C-D0C1-1929-F3549470643F}"/>
              </a:ext>
              <a:ext uri="{C183D7F6-B498-43B3-948B-1728B52AA6E4}">
                <adec:decorative xmlns:adec="http://schemas.microsoft.com/office/drawing/2017/decorative" val="1"/>
              </a:ext>
            </a:extLst>
          </p:cNvPr>
          <p:cNvCxnSpPr>
            <a:cxnSpLocks/>
          </p:cNvCxnSpPr>
          <p:nvPr userDrawn="1"/>
        </p:nvCxnSpPr>
        <p:spPr>
          <a:xfrm>
            <a:off x="1088135" y="2719556"/>
            <a:ext cx="9844908" cy="0"/>
          </a:xfrm>
          <a:prstGeom prst="line">
            <a:avLst/>
          </a:prstGeom>
          <a:ln>
            <a:solidFill>
              <a:srgbClr val="232D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36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20D4C0-6A32-3030-0BAE-CDDBFA01BE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785C162-961A-B79E-A5BC-E3E887A9B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C0DD8F-5838-D7F3-02B6-34A6EDBE6B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ITC Franklin Gothic Std Book" panose="020B0504030503020204" pitchFamily="34" charset="0"/>
              </a:defRPr>
            </a:lvl1pPr>
          </a:lstStyle>
          <a:p>
            <a:fld id="{8B85010D-6492-8B45-8123-7426FEBD0DA4}" type="datetimeFigureOut">
              <a:rPr lang="en-US" smtClean="0"/>
              <a:pPr/>
              <a:t>9/17/2024</a:t>
            </a:fld>
            <a:endParaRPr lang="en-US" dirty="0"/>
          </a:p>
        </p:txBody>
      </p:sp>
      <p:sp>
        <p:nvSpPr>
          <p:cNvPr id="5" name="Footer Placeholder 4">
            <a:extLst>
              <a:ext uri="{FF2B5EF4-FFF2-40B4-BE49-F238E27FC236}">
                <a16:creationId xmlns:a16="http://schemas.microsoft.com/office/drawing/2014/main" id="{B3290E4D-8624-3F1A-9C67-D106EAD08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ITC Franklin Gothic Std Book" panose="020B0504030503020204" pitchFamily="34" charset="0"/>
              </a:defRPr>
            </a:lvl1pPr>
          </a:lstStyle>
          <a:p>
            <a:endParaRPr lang="en-US"/>
          </a:p>
        </p:txBody>
      </p:sp>
      <p:sp>
        <p:nvSpPr>
          <p:cNvPr id="6" name="Slide Number Placeholder 5">
            <a:extLst>
              <a:ext uri="{FF2B5EF4-FFF2-40B4-BE49-F238E27FC236}">
                <a16:creationId xmlns:a16="http://schemas.microsoft.com/office/drawing/2014/main" id="{712DE4B8-583D-6A1F-9A69-9C663529F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ITC Franklin Gothic Std Book" panose="020B0504030503020204" pitchFamily="34" charset="0"/>
              </a:defRPr>
            </a:lvl1pPr>
          </a:lstStyle>
          <a:p>
            <a:fld id="{1A71677A-E87C-7040-8315-FD67C198D790}" type="slidenum">
              <a:rPr lang="en-US" smtClean="0"/>
              <a:pPr/>
              <a:t>‹#›</a:t>
            </a:fld>
            <a:endParaRPr lang="en-US"/>
          </a:p>
        </p:txBody>
      </p:sp>
    </p:spTree>
    <p:extLst>
      <p:ext uri="{BB962C8B-B14F-4D97-AF65-F5344CB8AC3E}">
        <p14:creationId xmlns:p14="http://schemas.microsoft.com/office/powerpoint/2010/main" val="3178851824"/>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60" r:id="rId3"/>
    <p:sldLayoutId id="2147483679" r:id="rId4"/>
    <p:sldLayoutId id="2147483650" r:id="rId5"/>
    <p:sldLayoutId id="2147483662" r:id="rId6"/>
    <p:sldLayoutId id="2147483661" r:id="rId7"/>
    <p:sldLayoutId id="2147483663" r:id="rId8"/>
    <p:sldLayoutId id="2147483664" r:id="rId9"/>
    <p:sldLayoutId id="2147483665" r:id="rId10"/>
    <p:sldLayoutId id="2147483666" r:id="rId11"/>
    <p:sldLayoutId id="2147483667" r:id="rId12"/>
    <p:sldLayoutId id="2147483676" r:id="rId13"/>
    <p:sldLayoutId id="2147483677" r:id="rId14"/>
    <p:sldLayoutId id="2147483670" r:id="rId15"/>
    <p:sldLayoutId id="2147483671" r:id="rId16"/>
    <p:sldLayoutId id="2147483672" r:id="rId17"/>
    <p:sldLayoutId id="2147483674" r:id="rId18"/>
    <p:sldLayoutId id="2147483680" r:id="rId19"/>
    <p:sldLayoutId id="2147483675" r:id="rId20"/>
    <p:sldLayoutId id="2147483681" r:id="rId21"/>
  </p:sldLayoutIdLst>
  <p:txStyles>
    <p:titleStyle>
      <a:lvl1pPr algn="l" defTabSz="914400" rtl="0" eaLnBrk="1" latinLnBrk="0" hangingPunct="1">
        <a:lnSpc>
          <a:spcPct val="90000"/>
        </a:lnSpc>
        <a:spcBef>
          <a:spcPct val="0"/>
        </a:spcBef>
        <a:buNone/>
        <a:defRPr sz="4400" b="1" i="0" kern="1200">
          <a:solidFill>
            <a:srgbClr val="232D4B"/>
          </a:solidFill>
          <a:latin typeface="ITC Franklin Gothic Std Book" panose="020B05040305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32D4B"/>
          </a:solidFill>
          <a:latin typeface="ITC Franklin Gothic Std Book" panose="020B05040305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32D4B"/>
          </a:solidFill>
          <a:latin typeface="ITC Franklin Gothic Std Book" panose="020B05040305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2D4B"/>
          </a:solidFill>
          <a:latin typeface="ITC Franklin Gothic Std Book" panose="020B05040305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32D4B"/>
          </a:solidFill>
          <a:latin typeface="ITC Franklin Gothic Std Book" panose="020B05040305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med.virginia.edu/grants-and-contracts/wp-content/uploads/sites/278/2024/07/NFA-Quick-Guide.pdf"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hyperlink" Target="https://med.virginia.edu/policies/timely-submission-of-grant-proposals-and-related-documents-2/"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ABD211-BC71-C65B-E296-6FF16806A780}"/>
              </a:ext>
            </a:extLst>
          </p:cNvPr>
          <p:cNvSpPr>
            <a:spLocks noGrp="1"/>
          </p:cNvSpPr>
          <p:nvPr>
            <p:ph type="ctrTitle"/>
          </p:nvPr>
        </p:nvSpPr>
        <p:spPr>
          <a:xfrm>
            <a:off x="0" y="486755"/>
            <a:ext cx="12192000" cy="946143"/>
          </a:xfrm>
        </p:spPr>
        <p:txBody>
          <a:bodyPr>
            <a:normAutofit fontScale="90000"/>
          </a:bodyPr>
          <a:lstStyle/>
          <a:p>
            <a:br>
              <a:rPr lang="en-US" dirty="0">
                <a:solidFill>
                  <a:schemeClr val="accent3"/>
                </a:solidFill>
                <a:latin typeface="Imprint MT Shadow" panose="04020605060303030202" pitchFamily="82" charset="0"/>
              </a:rPr>
            </a:br>
            <a:r>
              <a:rPr lang="en-US" dirty="0">
                <a:solidFill>
                  <a:schemeClr val="accent3"/>
                </a:solidFill>
                <a:latin typeface="Calisto MT" panose="02040603050505030304" pitchFamily="18" charset="0"/>
              </a:rPr>
              <a:t>UVA SOM </a:t>
            </a:r>
            <a:r>
              <a:rPr lang="en-US" dirty="0">
                <a:solidFill>
                  <a:schemeClr val="accent3"/>
                </a:solidFill>
                <a:effectLst>
                  <a:outerShdw blurRad="38100" dist="38100" dir="2700000" algn="tl">
                    <a:srgbClr val="000000">
                      <a:alpha val="43137"/>
                    </a:srgbClr>
                  </a:outerShdw>
                </a:effectLst>
                <a:latin typeface="Calisto MT" panose="02040603050505030304" pitchFamily="18" charset="0"/>
              </a:rPr>
              <a:t>Research Administration </a:t>
            </a:r>
            <a:br>
              <a:rPr lang="en-US" dirty="0">
                <a:effectLst>
                  <a:outerShdw blurRad="38100" dist="38100" dir="2700000" algn="tl">
                    <a:srgbClr val="000000">
                      <a:alpha val="43137"/>
                    </a:srgbClr>
                  </a:outerShdw>
                </a:effectLst>
                <a:latin typeface="Calisto MT" panose="02040603050505030304" pitchFamily="18" charset="0"/>
              </a:rPr>
            </a:br>
            <a:r>
              <a:rPr lang="en-US" dirty="0">
                <a:effectLst>
                  <a:outerShdw blurRad="38100" dist="38100" dir="2700000" algn="tl">
                    <a:srgbClr val="000000">
                      <a:alpha val="43137"/>
                    </a:srgbClr>
                  </a:outerShdw>
                </a:effectLst>
                <a:latin typeface="Calisto MT" panose="02040603050505030304" pitchFamily="18" charset="0"/>
              </a:rPr>
              <a:t>Partnership </a:t>
            </a:r>
            <a:br>
              <a:rPr lang="en-US" dirty="0">
                <a:solidFill>
                  <a:schemeClr val="accent3"/>
                </a:solidFill>
                <a:effectLst>
                  <a:outerShdw blurRad="38100" dist="38100" dir="2700000" algn="tl">
                    <a:srgbClr val="000000">
                      <a:alpha val="43137"/>
                    </a:srgbClr>
                  </a:outerShdw>
                </a:effectLst>
                <a:latin typeface="+mn-lt"/>
              </a:rPr>
            </a:br>
            <a:endParaRPr lang="en-US" sz="6000" dirty="0">
              <a:effectLst>
                <a:outerShdw blurRad="38100" dist="38100" dir="2700000" algn="tl">
                  <a:srgbClr val="000000">
                    <a:alpha val="43137"/>
                  </a:srgbClr>
                </a:outerShdw>
              </a:effectLst>
              <a:latin typeface="+mn-lt"/>
            </a:endParaRPr>
          </a:p>
        </p:txBody>
      </p:sp>
      <p:sp>
        <p:nvSpPr>
          <p:cNvPr id="7" name="Date">
            <a:extLst>
              <a:ext uri="{FF2B5EF4-FFF2-40B4-BE49-F238E27FC236}">
                <a16:creationId xmlns:a16="http://schemas.microsoft.com/office/drawing/2014/main" id="{C9D21C55-F74C-D9DE-14AC-24FE4C52CF8F}"/>
              </a:ext>
            </a:extLst>
          </p:cNvPr>
          <p:cNvSpPr>
            <a:spLocks noGrp="1"/>
          </p:cNvSpPr>
          <p:nvPr>
            <p:ph type="body" sz="quarter" idx="11"/>
          </p:nvPr>
        </p:nvSpPr>
        <p:spPr>
          <a:xfrm>
            <a:off x="152400" y="4621066"/>
            <a:ext cx="11887200" cy="485901"/>
          </a:xfrm>
        </p:spPr>
        <p:txBody>
          <a:bodyPr/>
          <a:lstStyle/>
          <a:p>
            <a:r>
              <a:rPr lang="en-US" dirty="0">
                <a:solidFill>
                  <a:schemeClr val="accent4">
                    <a:lumMod val="50000"/>
                  </a:schemeClr>
                </a:solidFill>
                <a:effectLst>
                  <a:outerShdw blurRad="38100" dist="38100" dir="2700000" algn="tl">
                    <a:srgbClr val="000000">
                      <a:alpha val="43137"/>
                    </a:srgbClr>
                  </a:outerShdw>
                </a:effectLst>
                <a:latin typeface="Calisto MT" panose="02040603050505030304" pitchFamily="18" charset="0"/>
              </a:rPr>
              <a:t>Urology Faculty Meeting </a:t>
            </a:r>
          </a:p>
          <a:p>
            <a:r>
              <a:rPr lang="en-US" dirty="0">
                <a:effectLst>
                  <a:outerShdw blurRad="38100" dist="38100" dir="2700000" algn="tl">
                    <a:srgbClr val="000000">
                      <a:alpha val="43137"/>
                    </a:srgbClr>
                  </a:outerShdw>
                </a:effectLst>
                <a:latin typeface="Calisto MT" panose="02040603050505030304" pitchFamily="18" charset="0"/>
              </a:rPr>
              <a:t>09/18/2024</a:t>
            </a:r>
          </a:p>
        </p:txBody>
      </p:sp>
    </p:spTree>
    <p:extLst>
      <p:ext uri="{BB962C8B-B14F-4D97-AF65-F5344CB8AC3E}">
        <p14:creationId xmlns:p14="http://schemas.microsoft.com/office/powerpoint/2010/main" val="3995513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1088135" y="991817"/>
            <a:ext cx="9964179" cy="1431664"/>
          </a:xfrm>
        </p:spPr>
        <p:txBody>
          <a:bodyPr/>
          <a:lstStyle/>
          <a:p>
            <a:r>
              <a:rPr lang="en-US" dirty="0">
                <a:solidFill>
                  <a:schemeClr val="accent4">
                    <a:lumMod val="50000"/>
                  </a:schemeClr>
                </a:solidFill>
                <a:effectLst>
                  <a:outerShdw blurRad="38100" dist="38100" dir="2700000" algn="tl">
                    <a:srgbClr val="000000">
                      <a:alpha val="43137"/>
                    </a:srgbClr>
                  </a:outerShdw>
                </a:effectLst>
                <a:latin typeface="Calisto MT" panose="02040603050505030304" pitchFamily="18" charset="0"/>
              </a:rPr>
              <a:t>Who are we? </a:t>
            </a:r>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marL="0" marR="0" indent="0">
              <a:spcBef>
                <a:spcPts val="0"/>
              </a:spcBef>
              <a:spcAft>
                <a:spcPts val="0"/>
              </a:spcAft>
              <a:buNone/>
            </a:pPr>
            <a:r>
              <a:rPr lang="en-US" b="1" dirty="0">
                <a:latin typeface="+mj-lt"/>
              </a:rPr>
              <a:t>Steve Lichtenstein - </a:t>
            </a:r>
            <a:r>
              <a:rPr lang="en-US" sz="1800" dirty="0">
                <a:effectLst/>
                <a:latin typeface="+mj-lt"/>
                <a:ea typeface="Calibri" panose="020F0502020204030204" pitchFamily="34" charset="0"/>
              </a:rPr>
              <a:t>Assistant Dean,  School of Medicine</a:t>
            </a:r>
          </a:p>
          <a:p>
            <a:pPr marL="0" marR="0" indent="0">
              <a:spcBef>
                <a:spcPts val="0"/>
              </a:spcBef>
              <a:spcAft>
                <a:spcPts val="0"/>
              </a:spcAft>
              <a:buNone/>
            </a:pPr>
            <a:r>
              <a:rPr lang="en-US" sz="1800" dirty="0">
                <a:effectLst/>
                <a:latin typeface="+mj-lt"/>
                <a:ea typeface="Calibri" panose="020F0502020204030204" pitchFamily="34" charset="0"/>
              </a:rPr>
              <a:t>	Director Office of Grants and Contracts</a:t>
            </a:r>
          </a:p>
          <a:p>
            <a:pPr marL="0" marR="0" indent="0">
              <a:spcBef>
                <a:spcPts val="0"/>
              </a:spcBef>
              <a:spcAft>
                <a:spcPts val="0"/>
              </a:spcAft>
              <a:buNone/>
            </a:pPr>
            <a:endParaRPr lang="en-US" sz="1800" dirty="0">
              <a:effectLst/>
              <a:latin typeface="+mj-lt"/>
              <a:ea typeface="Calibri" panose="020F0502020204030204" pitchFamily="34" charset="0"/>
            </a:endParaRPr>
          </a:p>
          <a:p>
            <a:pPr marL="0" marR="0" indent="0">
              <a:spcBef>
                <a:spcPts val="0"/>
              </a:spcBef>
              <a:spcAft>
                <a:spcPts val="0"/>
              </a:spcAft>
              <a:buNone/>
            </a:pPr>
            <a:r>
              <a:rPr lang="en-US" b="1" dirty="0">
                <a:latin typeface="+mj-lt"/>
              </a:rPr>
              <a:t>Candi Wills </a:t>
            </a:r>
            <a:r>
              <a:rPr lang="en-US" sz="1800" dirty="0">
                <a:latin typeface="+mj-lt"/>
              </a:rPr>
              <a:t>– Senior Grants Administrator, School of Medicine, Office of Grants and Contracts</a:t>
            </a:r>
          </a:p>
          <a:p>
            <a:pPr marL="0" marR="0" indent="0">
              <a:spcBef>
                <a:spcPts val="0"/>
              </a:spcBef>
              <a:spcAft>
                <a:spcPts val="0"/>
              </a:spcAft>
              <a:buNone/>
            </a:pPr>
            <a:r>
              <a:rPr lang="en-US" sz="1800" dirty="0">
                <a:latin typeface="+mj-lt"/>
              </a:rPr>
              <a:t>	Urology is part of Mrs. Wills’ portfolio in the Office of Grants and Contracts.  She is the liaison 	with the department for submission of all grants and initial agreement processing for School 	of Medicine approval  through the Huron system. </a:t>
            </a:r>
          </a:p>
          <a:p>
            <a:pPr marL="0" marR="0" indent="0">
              <a:spcBef>
                <a:spcPts val="0"/>
              </a:spcBef>
              <a:spcAft>
                <a:spcPts val="0"/>
              </a:spcAft>
              <a:buNone/>
            </a:pPr>
            <a:endParaRPr lang="en-US" sz="1800" dirty="0">
              <a:latin typeface="+mj-lt"/>
            </a:endParaRPr>
          </a:p>
          <a:p>
            <a:pPr marL="0" marR="0" indent="0">
              <a:spcBef>
                <a:spcPts val="0"/>
              </a:spcBef>
              <a:spcAft>
                <a:spcPts val="0"/>
              </a:spcAft>
              <a:buNone/>
            </a:pPr>
            <a:r>
              <a:rPr lang="en-US" b="1" dirty="0">
                <a:latin typeface="+mj-lt"/>
              </a:rPr>
              <a:t>Cindy Hicks </a:t>
            </a:r>
            <a:r>
              <a:rPr lang="en-US" sz="1800" dirty="0">
                <a:latin typeface="+mj-lt"/>
              </a:rPr>
              <a:t>- </a:t>
            </a:r>
            <a:r>
              <a:rPr lang="en-US" sz="1800" dirty="0">
                <a:effectLst/>
                <a:latin typeface="+mj-lt"/>
                <a:ea typeface="Times New Roman" panose="02020603050405020304" pitchFamily="18" charset="0"/>
                <a:cs typeface="Times New Roman" panose="02020603050405020304" pitchFamily="18" charset="0"/>
              </a:rPr>
              <a:t>Grants &amp; Contracts Administrator for the Departments of Neurology, Otolaryngology &amp; 	Urology.  Ms. Hicks will work with you to submit all initial transactions through the Huron 	system.  This includes all Funding Proposals and Agreements (MTAs, DUAs, CSAs, </a:t>
            </a:r>
            <a:r>
              <a:rPr lang="en-US" sz="1800" dirty="0" err="1">
                <a:effectLst/>
                <a:latin typeface="+mj-lt"/>
                <a:ea typeface="Times New Roman" panose="02020603050405020304" pitchFamily="18" charset="0"/>
                <a:cs typeface="Times New Roman" panose="02020603050405020304" pitchFamily="18" charset="0"/>
              </a:rPr>
              <a:t>etc</a:t>
            </a:r>
            <a:r>
              <a:rPr lang="en-US" sz="1800" dirty="0">
                <a:effectLst/>
                <a:latin typeface="+mj-lt"/>
                <a:ea typeface="Times New Roman" panose="02020603050405020304" pitchFamily="18" charset="0"/>
                <a:cs typeface="Times New Roman" panose="02020603050405020304" pitchFamily="18" charset="0"/>
              </a:rPr>
              <a:t>).   </a:t>
            </a:r>
          </a:p>
          <a:p>
            <a:pPr marL="0" marR="0" indent="0">
              <a:spcBef>
                <a:spcPts val="0"/>
              </a:spcBef>
              <a:spcAft>
                <a:spcPts val="0"/>
              </a:spcAft>
              <a:buNone/>
            </a:pPr>
            <a:br>
              <a:rPr lang="en-US" dirty="0"/>
            </a:br>
            <a:endParaRPr lang="en-US" dirty="0"/>
          </a:p>
          <a:p>
            <a:pPr lvl="1">
              <a:buFont typeface="Courier New" panose="02070309020205020404" pitchFamily="49" charset="0"/>
              <a:buChar char="o"/>
            </a:pPr>
            <a:endParaRPr lang="en-US" sz="1600" dirty="0"/>
          </a:p>
        </p:txBody>
      </p:sp>
    </p:spTree>
    <p:extLst>
      <p:ext uri="{BB962C8B-B14F-4D97-AF65-F5344CB8AC3E}">
        <p14:creationId xmlns:p14="http://schemas.microsoft.com/office/powerpoint/2010/main" val="2702712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443345" y="103565"/>
            <a:ext cx="11434330" cy="1431664"/>
          </a:xfrm>
        </p:spPr>
        <p:txBody>
          <a:bodyPr>
            <a:normAutofit/>
          </a:bodyPr>
          <a:lstStyle/>
          <a:p>
            <a:pPr algn="ctr"/>
            <a:r>
              <a:rPr lang="en-US" sz="5400" dirty="0">
                <a:solidFill>
                  <a:schemeClr val="accent4">
                    <a:lumMod val="50000"/>
                  </a:schemeClr>
                </a:solidFill>
                <a:effectLst>
                  <a:outerShdw blurRad="38100" dist="38100" dir="2700000" algn="tl">
                    <a:srgbClr val="000000">
                      <a:alpha val="43137"/>
                    </a:srgbClr>
                  </a:outerShdw>
                </a:effectLst>
                <a:latin typeface="Calisto MT" panose="02040603050505030304" pitchFamily="18" charset="0"/>
              </a:rPr>
              <a:t>What Ancillary Reviews are needed?</a:t>
            </a:r>
          </a:p>
        </p:txBody>
      </p:sp>
      <p:graphicFrame>
        <p:nvGraphicFramePr>
          <p:cNvPr id="9" name="Table 8">
            <a:extLst>
              <a:ext uri="{FF2B5EF4-FFF2-40B4-BE49-F238E27FC236}">
                <a16:creationId xmlns:a16="http://schemas.microsoft.com/office/drawing/2014/main" id="{90B38542-E990-4A4D-B450-DC0457230BBA}"/>
              </a:ext>
            </a:extLst>
          </p:cNvPr>
          <p:cNvGraphicFramePr>
            <a:graphicFrameLocks noGrp="1"/>
          </p:cNvGraphicFramePr>
          <p:nvPr>
            <p:extLst>
              <p:ext uri="{D42A27DB-BD31-4B8C-83A1-F6EECF244321}">
                <p14:modId xmlns:p14="http://schemas.microsoft.com/office/powerpoint/2010/main" val="1317249574"/>
              </p:ext>
            </p:extLst>
          </p:nvPr>
        </p:nvGraphicFramePr>
        <p:xfrm>
          <a:off x="106878" y="1650670"/>
          <a:ext cx="11970327" cy="5207329"/>
        </p:xfrm>
        <a:graphic>
          <a:graphicData uri="http://schemas.openxmlformats.org/drawingml/2006/table">
            <a:tbl>
              <a:tblPr firstRow="1" firstCol="1" bandRow="1">
                <a:tableStyleId>{5C22544A-7EE6-4342-B048-85BDC9FD1C3A}</a:tableStyleId>
              </a:tblPr>
              <a:tblGrid>
                <a:gridCol w="5190354">
                  <a:extLst>
                    <a:ext uri="{9D8B030D-6E8A-4147-A177-3AD203B41FA5}">
                      <a16:colId xmlns:a16="http://schemas.microsoft.com/office/drawing/2014/main" val="3532337334"/>
                    </a:ext>
                  </a:extLst>
                </a:gridCol>
                <a:gridCol w="2179707">
                  <a:extLst>
                    <a:ext uri="{9D8B030D-6E8A-4147-A177-3AD203B41FA5}">
                      <a16:colId xmlns:a16="http://schemas.microsoft.com/office/drawing/2014/main" val="3566296260"/>
                    </a:ext>
                  </a:extLst>
                </a:gridCol>
                <a:gridCol w="2288090">
                  <a:extLst>
                    <a:ext uri="{9D8B030D-6E8A-4147-A177-3AD203B41FA5}">
                      <a16:colId xmlns:a16="http://schemas.microsoft.com/office/drawing/2014/main" val="2392448118"/>
                    </a:ext>
                  </a:extLst>
                </a:gridCol>
                <a:gridCol w="2312176">
                  <a:extLst>
                    <a:ext uri="{9D8B030D-6E8A-4147-A177-3AD203B41FA5}">
                      <a16:colId xmlns:a16="http://schemas.microsoft.com/office/drawing/2014/main" val="2484836778"/>
                    </a:ext>
                  </a:extLst>
                </a:gridCol>
              </a:tblGrid>
              <a:tr h="1172224">
                <a:tc>
                  <a:txBody>
                    <a:bodyPr/>
                    <a:lstStyle/>
                    <a:p>
                      <a:pPr marL="0" marR="0">
                        <a:lnSpc>
                          <a:spcPct val="107000"/>
                        </a:lnSpc>
                        <a:spcBef>
                          <a:spcPts val="0"/>
                        </a:spcBef>
                        <a:spcAft>
                          <a:spcPts val="0"/>
                        </a:spcAft>
                      </a:pPr>
                      <a:r>
                        <a:rPr lang="en-US" sz="1800" dirty="0">
                          <a:effectLst/>
                          <a:latin typeface="Arial Narrow" panose="020B0606020202030204" pitchFamily="34" charset="0"/>
                        </a:rPr>
                        <a:t>Agreement [Non-Funded] – </a:t>
                      </a:r>
                      <a:r>
                        <a:rPr lang="en-US" sz="1800" dirty="0">
                          <a:effectLst/>
                          <a:latin typeface="Arial Narrow" panose="020B0606020202030204" pitchFamily="34" charset="0"/>
                          <a:hlinkClick r:id="rId3"/>
                        </a:rPr>
                        <a:t>NFA-Quick Guide</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ctr">
                    <a:solidFill>
                      <a:schemeClr val="accent4">
                        <a:lumMod val="50000"/>
                      </a:schemeClr>
                    </a:solidFill>
                  </a:tcPr>
                </a:tc>
                <a:tc>
                  <a:txBody>
                    <a:bodyPr/>
                    <a:lstStyle/>
                    <a:p>
                      <a:pPr marL="0" marR="0">
                        <a:lnSpc>
                          <a:spcPct val="107000"/>
                        </a:lnSpc>
                        <a:spcBef>
                          <a:spcPts val="0"/>
                        </a:spcBef>
                        <a:spcAft>
                          <a:spcPts val="0"/>
                        </a:spcAft>
                      </a:pPr>
                      <a:r>
                        <a:rPr lang="en-US" sz="1800" dirty="0">
                          <a:effectLst/>
                          <a:latin typeface="Arial Narrow" panose="020B0606020202030204" pitchFamily="34" charset="0"/>
                        </a:rPr>
                        <a:t>Principal Investigator (PI Certification AR)                  </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800" dirty="0">
                          <a:effectLst/>
                          <a:latin typeface="Arial Narrow" panose="020B0606020202030204" pitchFamily="34" charset="0"/>
                        </a:rPr>
                        <a:t>Department Chair / Delegate* (Department/School Review AR)</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800" dirty="0">
                          <a:effectLst/>
                          <a:latin typeface="Arial Narrow" panose="020B0606020202030204" pitchFamily="34" charset="0"/>
                        </a:rPr>
                        <a:t>School Admin / SOMOGC (Department/School Review AR)</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14916219"/>
                  </a:ext>
                </a:extLst>
              </a:tr>
              <a:tr h="281103">
                <a:tc>
                  <a:txBody>
                    <a:bodyPr/>
                    <a:lstStyle/>
                    <a:p>
                      <a:pPr>
                        <a:lnSpc>
                          <a:spcPct val="107000"/>
                        </a:lnSpc>
                      </a:pPr>
                      <a:endParaRPr lang="en-US" sz="1800" dirty="0">
                        <a:effectLst/>
                        <a:latin typeface="Arial Narrow" panose="020B0606020202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41995931"/>
                  </a:ext>
                </a:extLst>
              </a:tr>
              <a:tr h="281103">
                <a:tc>
                  <a:txBody>
                    <a:bodyPr/>
                    <a:lstStyle/>
                    <a:p>
                      <a:pPr marL="0" marR="0">
                        <a:lnSpc>
                          <a:spcPct val="107000"/>
                        </a:lnSpc>
                        <a:spcBef>
                          <a:spcPts val="0"/>
                        </a:spcBef>
                        <a:spcAft>
                          <a:spcPts val="0"/>
                        </a:spcAft>
                      </a:pPr>
                      <a:r>
                        <a:rPr lang="en-US" sz="1800" dirty="0">
                          <a:effectLst/>
                          <a:latin typeface="Arial Narrow" panose="020B0606020202030204" pitchFamily="34" charset="0"/>
                        </a:rPr>
                        <a:t>Confidentiality Agreement</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8673623"/>
                  </a:ext>
                </a:extLst>
              </a:tr>
              <a:tr h="279449">
                <a:tc>
                  <a:txBody>
                    <a:bodyPr/>
                    <a:lstStyle/>
                    <a:p>
                      <a:pPr marL="0" marR="0">
                        <a:lnSpc>
                          <a:spcPct val="107000"/>
                        </a:lnSpc>
                        <a:spcBef>
                          <a:spcPts val="0"/>
                        </a:spcBef>
                        <a:spcAft>
                          <a:spcPts val="0"/>
                        </a:spcAft>
                      </a:pPr>
                      <a:r>
                        <a:rPr lang="en-US" sz="1800">
                          <a:effectLst/>
                          <a:latin typeface="Arial Narrow" panose="020B0606020202030204" pitchFamily="34" charset="0"/>
                        </a:rPr>
                        <a:t>Consortium Agreement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53854321"/>
                  </a:ext>
                </a:extLst>
              </a:tr>
              <a:tr h="281103">
                <a:tc>
                  <a:txBody>
                    <a:bodyPr/>
                    <a:lstStyle/>
                    <a:p>
                      <a:pPr marL="0" marR="0">
                        <a:lnSpc>
                          <a:spcPct val="107000"/>
                        </a:lnSpc>
                        <a:spcBef>
                          <a:spcPts val="0"/>
                        </a:spcBef>
                        <a:spcAft>
                          <a:spcPts val="0"/>
                        </a:spcAft>
                      </a:pPr>
                      <a:r>
                        <a:rPr lang="en-US" sz="1800" dirty="0">
                          <a:effectLst/>
                          <a:latin typeface="Arial Narrow" panose="020B0606020202030204" pitchFamily="34" charset="0"/>
                        </a:rPr>
                        <a:t>Data Use Agreement</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87617343"/>
                  </a:ext>
                </a:extLst>
              </a:tr>
              <a:tr h="279449">
                <a:tc>
                  <a:txBody>
                    <a:bodyPr/>
                    <a:lstStyle/>
                    <a:p>
                      <a:pPr marL="0" marR="0">
                        <a:lnSpc>
                          <a:spcPct val="107000"/>
                        </a:lnSpc>
                        <a:spcBef>
                          <a:spcPts val="0"/>
                        </a:spcBef>
                        <a:spcAft>
                          <a:spcPts val="0"/>
                        </a:spcAft>
                      </a:pPr>
                      <a:r>
                        <a:rPr lang="en-US" sz="1800">
                          <a:effectLst/>
                          <a:latin typeface="Arial Narrow" panose="020B0606020202030204" pitchFamily="34" charset="0"/>
                        </a:rPr>
                        <a:t>Intellectual Property Management Plan</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20634420"/>
                  </a:ext>
                </a:extLst>
              </a:tr>
              <a:tr h="281103">
                <a:tc>
                  <a:txBody>
                    <a:bodyPr/>
                    <a:lstStyle/>
                    <a:p>
                      <a:pPr marL="0" marR="0">
                        <a:lnSpc>
                          <a:spcPct val="107000"/>
                        </a:lnSpc>
                        <a:spcBef>
                          <a:spcPts val="0"/>
                        </a:spcBef>
                        <a:spcAft>
                          <a:spcPts val="0"/>
                        </a:spcAft>
                      </a:pPr>
                      <a:r>
                        <a:rPr lang="en-US" sz="1800">
                          <a:effectLst/>
                          <a:latin typeface="Arial Narrow" panose="020B0606020202030204" pitchFamily="34" charset="0"/>
                        </a:rPr>
                        <a:t>Licensing Agreement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33240653"/>
                  </a:ext>
                </a:extLst>
              </a:tr>
              <a:tr h="281103">
                <a:tc>
                  <a:txBody>
                    <a:bodyPr/>
                    <a:lstStyle/>
                    <a:p>
                      <a:pPr marL="0" marR="0">
                        <a:lnSpc>
                          <a:spcPct val="107000"/>
                        </a:lnSpc>
                        <a:spcBef>
                          <a:spcPts val="0"/>
                        </a:spcBef>
                        <a:spcAft>
                          <a:spcPts val="0"/>
                        </a:spcAft>
                      </a:pPr>
                      <a:r>
                        <a:rPr lang="en-US" sz="1800">
                          <a:effectLst/>
                          <a:latin typeface="Arial Narrow" panose="020B0606020202030204" pitchFamily="34" charset="0"/>
                        </a:rPr>
                        <a:t>Master Agreement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X</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56210632"/>
                  </a:ext>
                </a:extLst>
              </a:tr>
              <a:tr h="281103">
                <a:tc>
                  <a:txBody>
                    <a:bodyPr/>
                    <a:lstStyle/>
                    <a:p>
                      <a:pPr marL="0" marR="0">
                        <a:lnSpc>
                          <a:spcPct val="107000"/>
                        </a:lnSpc>
                        <a:spcBef>
                          <a:spcPts val="0"/>
                        </a:spcBef>
                        <a:spcAft>
                          <a:spcPts val="0"/>
                        </a:spcAft>
                      </a:pPr>
                      <a:r>
                        <a:rPr lang="en-US" sz="1800" dirty="0">
                          <a:effectLst/>
                          <a:latin typeface="Arial Narrow" panose="020B0606020202030204" pitchFamily="34" charset="0"/>
                        </a:rPr>
                        <a:t>Material Transfer Agreement (MTA)</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34316876"/>
                  </a:ext>
                </a:extLst>
              </a:tr>
              <a:tr h="279449">
                <a:tc>
                  <a:txBody>
                    <a:bodyPr/>
                    <a:lstStyle/>
                    <a:p>
                      <a:pPr marL="0" marR="0">
                        <a:lnSpc>
                          <a:spcPct val="107000"/>
                        </a:lnSpc>
                        <a:spcBef>
                          <a:spcPts val="0"/>
                        </a:spcBef>
                        <a:spcAft>
                          <a:spcPts val="0"/>
                        </a:spcAft>
                      </a:pPr>
                      <a:r>
                        <a:rPr lang="en-US" sz="1800">
                          <a:effectLst/>
                          <a:latin typeface="Arial Narrow" panose="020B0606020202030204" pitchFamily="34" charset="0"/>
                        </a:rPr>
                        <a:t>Multi-Purpose Agreement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07341498"/>
                  </a:ext>
                </a:extLst>
              </a:tr>
              <a:tr h="279449">
                <a:tc>
                  <a:txBody>
                    <a:bodyPr/>
                    <a:lstStyle/>
                    <a:p>
                      <a:pPr marL="0" marR="0">
                        <a:lnSpc>
                          <a:spcPct val="107000"/>
                        </a:lnSpc>
                        <a:spcBef>
                          <a:spcPts val="0"/>
                        </a:spcBef>
                        <a:spcAft>
                          <a:spcPts val="0"/>
                        </a:spcAft>
                      </a:pPr>
                      <a:r>
                        <a:rPr lang="en-US" sz="1800">
                          <a:effectLst/>
                          <a:latin typeface="Arial Narrow" panose="020B0606020202030204" pitchFamily="34" charset="0"/>
                        </a:rPr>
                        <a:t>Other Agreement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63356894"/>
                  </a:ext>
                </a:extLst>
              </a:tr>
              <a:tr h="281103">
                <a:tc>
                  <a:txBody>
                    <a:bodyPr/>
                    <a:lstStyle/>
                    <a:p>
                      <a:pPr marL="0" marR="0">
                        <a:lnSpc>
                          <a:spcPct val="107000"/>
                        </a:lnSpc>
                        <a:spcBef>
                          <a:spcPts val="0"/>
                        </a:spcBef>
                        <a:spcAft>
                          <a:spcPts val="0"/>
                        </a:spcAft>
                      </a:pPr>
                      <a:r>
                        <a:rPr lang="en-US" sz="1800">
                          <a:effectLst/>
                          <a:latin typeface="Arial Narrow" panose="020B0606020202030204" pitchFamily="34" charset="0"/>
                        </a:rPr>
                        <a:t>Physical Asset Loan Agreement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pPr>
                      <a:endParaRPr lang="en-US" sz="1800">
                        <a:effectLst/>
                        <a:latin typeface="Arial Narrow" panose="020B0606020202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09028706"/>
                  </a:ext>
                </a:extLst>
              </a:tr>
              <a:tr h="279449">
                <a:tc>
                  <a:txBody>
                    <a:bodyPr/>
                    <a:lstStyle/>
                    <a:p>
                      <a:pPr marL="0" marR="0">
                        <a:lnSpc>
                          <a:spcPct val="107000"/>
                        </a:lnSpc>
                        <a:spcBef>
                          <a:spcPts val="0"/>
                        </a:spcBef>
                        <a:spcAft>
                          <a:spcPts val="0"/>
                        </a:spcAft>
                      </a:pPr>
                      <a:r>
                        <a:rPr lang="en-US" sz="1800">
                          <a:effectLst/>
                          <a:latin typeface="Arial Narrow" panose="020B0606020202030204" pitchFamily="34" charset="0"/>
                        </a:rPr>
                        <a:t>Teaming Agreement</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89979280"/>
                  </a:ext>
                </a:extLst>
              </a:tr>
              <a:tr h="279449">
                <a:tc>
                  <a:txBody>
                    <a:bodyPr/>
                    <a:lstStyle/>
                    <a:p>
                      <a:pPr marL="0" marR="0">
                        <a:lnSpc>
                          <a:spcPct val="107000"/>
                        </a:lnSpc>
                        <a:spcBef>
                          <a:spcPts val="0"/>
                        </a:spcBef>
                        <a:spcAft>
                          <a:spcPts val="0"/>
                        </a:spcAft>
                      </a:pPr>
                      <a:r>
                        <a:rPr lang="en-US" sz="1800">
                          <a:effectLst/>
                          <a:latin typeface="Arial Narrow" panose="020B0606020202030204" pitchFamily="34" charset="0"/>
                        </a:rPr>
                        <a:t>Agreement [Outgoing Subaward]</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X</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48635732"/>
                  </a:ext>
                </a:extLst>
              </a:tr>
              <a:tr h="390690">
                <a:tc>
                  <a:txBody>
                    <a:bodyPr/>
                    <a:lstStyle/>
                    <a:p>
                      <a:pPr marL="0" marR="0">
                        <a:lnSpc>
                          <a:spcPct val="107000"/>
                        </a:lnSpc>
                        <a:spcBef>
                          <a:spcPts val="0"/>
                        </a:spcBef>
                        <a:spcAft>
                          <a:spcPts val="0"/>
                        </a:spcAft>
                      </a:pPr>
                      <a:r>
                        <a:rPr lang="en-US" sz="1800">
                          <a:effectLst/>
                          <a:latin typeface="Arial Narrow" panose="020B0606020202030204" pitchFamily="34" charset="0"/>
                        </a:rPr>
                        <a:t>Agreement [Internally Funded Outgoing Subaward]</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X</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a:effectLst/>
                          <a:latin typeface="Arial Narrow" panose="020B0606020202030204" pitchFamily="34" charset="0"/>
                        </a:rPr>
                        <a:t>X</a:t>
                      </a:r>
                      <a:endParaRPr lang="en-US" sz="18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800" dirty="0">
                          <a:effectLst/>
                          <a:latin typeface="Arial Narrow" panose="020B0606020202030204" pitchFamily="34" charset="0"/>
                        </a:rPr>
                        <a:t>X</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00446449"/>
                  </a:ext>
                </a:extLst>
              </a:tr>
            </a:tbl>
          </a:graphicData>
        </a:graphic>
      </p:graphicFrame>
    </p:spTree>
    <p:extLst>
      <p:ext uri="{BB962C8B-B14F-4D97-AF65-F5344CB8AC3E}">
        <p14:creationId xmlns:p14="http://schemas.microsoft.com/office/powerpoint/2010/main" val="246280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B9E9-43E2-69FD-A79D-B16303811B1C}"/>
              </a:ext>
            </a:extLst>
          </p:cNvPr>
          <p:cNvSpPr>
            <a:spLocks noGrp="1"/>
          </p:cNvSpPr>
          <p:nvPr>
            <p:ph type="title"/>
          </p:nvPr>
        </p:nvSpPr>
        <p:spPr>
          <a:xfrm>
            <a:off x="89720" y="107777"/>
            <a:ext cx="12012560" cy="1431664"/>
          </a:xfrm>
        </p:spPr>
        <p:txBody>
          <a:bodyPr>
            <a:normAutofit/>
          </a:bodyPr>
          <a:lstStyle/>
          <a:p>
            <a:pPr algn="ctr"/>
            <a:r>
              <a:rPr lang="en-US" sz="4800" dirty="0">
                <a:solidFill>
                  <a:schemeClr val="accent4">
                    <a:lumMod val="50000"/>
                  </a:schemeClr>
                </a:solidFill>
                <a:effectLst>
                  <a:outerShdw blurRad="38100" dist="38100" dir="2700000" algn="tl">
                    <a:srgbClr val="000000">
                      <a:alpha val="43137"/>
                    </a:srgbClr>
                  </a:outerShdw>
                </a:effectLst>
                <a:latin typeface="Calisto MT" panose="02040603050505030304" pitchFamily="18" charset="0"/>
              </a:rPr>
              <a:t>What is the process for grant submission?</a:t>
            </a:r>
          </a:p>
        </p:txBody>
      </p:sp>
      <p:sp>
        <p:nvSpPr>
          <p:cNvPr id="3" name="Text">
            <a:extLst>
              <a:ext uri="{FF2B5EF4-FFF2-40B4-BE49-F238E27FC236}">
                <a16:creationId xmlns:a16="http://schemas.microsoft.com/office/drawing/2014/main" id="{A8AA4065-EE43-AF5E-9128-D3C6AFDDDE3F}"/>
              </a:ext>
            </a:extLst>
          </p:cNvPr>
          <p:cNvSpPr>
            <a:spLocks noGrp="1"/>
          </p:cNvSpPr>
          <p:nvPr>
            <p:ph sz="quarter" idx="11"/>
          </p:nvPr>
        </p:nvSpPr>
        <p:spPr>
          <a:xfrm>
            <a:off x="1087438" y="2930525"/>
            <a:ext cx="9964737" cy="2944813"/>
          </a:xfrm>
        </p:spPr>
        <p:txBody>
          <a:bodyPr>
            <a:noAutofit/>
          </a:bodyPr>
          <a:lstStyle/>
          <a:p>
            <a:pPr lvl="1"/>
            <a:endParaRPr lang="en-US" b="1" dirty="0"/>
          </a:p>
          <a:p>
            <a:pPr lvl="1"/>
            <a:endParaRPr lang="en-US" dirty="0"/>
          </a:p>
          <a:p>
            <a:pPr lvl="2">
              <a:buFont typeface="Courier New" panose="02070309020205020404" pitchFamily="49" charset="0"/>
              <a:buChar char="o"/>
            </a:pPr>
            <a:endParaRPr lang="en-US" b="1" dirty="0"/>
          </a:p>
        </p:txBody>
      </p:sp>
      <p:graphicFrame>
        <p:nvGraphicFramePr>
          <p:cNvPr id="4" name="Diagram 3">
            <a:extLst>
              <a:ext uri="{FF2B5EF4-FFF2-40B4-BE49-F238E27FC236}">
                <a16:creationId xmlns:a16="http://schemas.microsoft.com/office/drawing/2014/main" id="{C4F61406-7B1B-46EE-8AB3-3A01AD5011D0}"/>
              </a:ext>
            </a:extLst>
          </p:cNvPr>
          <p:cNvGraphicFramePr/>
          <p:nvPr>
            <p:extLst>
              <p:ext uri="{D42A27DB-BD31-4B8C-83A1-F6EECF244321}">
                <p14:modId xmlns:p14="http://schemas.microsoft.com/office/powerpoint/2010/main" val="1933393392"/>
              </p:ext>
            </p:extLst>
          </p:nvPr>
        </p:nvGraphicFramePr>
        <p:xfrm>
          <a:off x="1527470" y="819397"/>
          <a:ext cx="8804062" cy="6447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3111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603565-22F1-43C6-9EFF-A280B5C98406}"/>
              </a:ext>
            </a:extLst>
          </p:cNvPr>
          <p:cNvSpPr>
            <a:spLocks noGrp="1"/>
          </p:cNvSpPr>
          <p:nvPr>
            <p:ph sz="quarter" idx="11"/>
          </p:nvPr>
        </p:nvSpPr>
        <p:spPr/>
        <p:txBody>
          <a:bodyPr/>
          <a:lstStyle/>
          <a:p>
            <a:endParaRPr lang="en-US"/>
          </a:p>
        </p:txBody>
      </p:sp>
      <p:pic>
        <p:nvPicPr>
          <p:cNvPr id="5" name="Picture 4">
            <a:extLst>
              <a:ext uri="{FF2B5EF4-FFF2-40B4-BE49-F238E27FC236}">
                <a16:creationId xmlns:a16="http://schemas.microsoft.com/office/drawing/2014/main" id="{FE81F3D6-6BF4-424F-A6B8-1A098B6D493A}"/>
              </a:ext>
            </a:extLst>
          </p:cNvPr>
          <p:cNvPicPr>
            <a:picLocks noChangeAspect="1"/>
          </p:cNvPicPr>
          <p:nvPr/>
        </p:nvPicPr>
        <p:blipFill>
          <a:blip r:embed="rId2"/>
          <a:stretch>
            <a:fillRect/>
          </a:stretch>
        </p:blipFill>
        <p:spPr>
          <a:xfrm>
            <a:off x="0" y="-9777"/>
            <a:ext cx="12192000" cy="6867777"/>
          </a:xfrm>
          <a:prstGeom prst="rect">
            <a:avLst/>
          </a:prstGeom>
        </p:spPr>
      </p:pic>
    </p:spTree>
    <p:extLst>
      <p:ext uri="{BB962C8B-B14F-4D97-AF65-F5344CB8AC3E}">
        <p14:creationId xmlns:p14="http://schemas.microsoft.com/office/powerpoint/2010/main" val="212106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2B37-3826-409A-B2D9-0998456E2E73}"/>
              </a:ext>
            </a:extLst>
          </p:cNvPr>
          <p:cNvSpPr>
            <a:spLocks noGrp="1"/>
          </p:cNvSpPr>
          <p:nvPr>
            <p:ph type="title"/>
          </p:nvPr>
        </p:nvSpPr>
        <p:spPr/>
        <p:txBody>
          <a:bodyPr/>
          <a:lstStyle/>
          <a:p>
            <a:r>
              <a:rPr lang="en-US" dirty="0">
                <a:solidFill>
                  <a:schemeClr val="accent4">
                    <a:lumMod val="50000"/>
                  </a:schemeClr>
                </a:solidFill>
                <a:latin typeface="Calisto MT" panose="02040603050505030304" pitchFamily="18" charset="0"/>
              </a:rPr>
              <a:t>Other Reminders/Notes:</a:t>
            </a:r>
          </a:p>
        </p:txBody>
      </p:sp>
      <p:sp>
        <p:nvSpPr>
          <p:cNvPr id="4" name="Content Placeholder 3">
            <a:extLst>
              <a:ext uri="{FF2B5EF4-FFF2-40B4-BE49-F238E27FC236}">
                <a16:creationId xmlns:a16="http://schemas.microsoft.com/office/drawing/2014/main" id="{89167715-AF54-4B48-BC37-3A23D3799C9F}"/>
              </a:ext>
            </a:extLst>
          </p:cNvPr>
          <p:cNvSpPr>
            <a:spLocks noGrp="1"/>
          </p:cNvSpPr>
          <p:nvPr>
            <p:ph sz="quarter" idx="11"/>
          </p:nvPr>
        </p:nvSpPr>
        <p:spPr/>
        <p:txBody>
          <a:bodyPr>
            <a:normAutofit fontScale="85000" lnSpcReduction="20000"/>
          </a:bodyPr>
          <a:lstStyle/>
          <a:p>
            <a:pPr marL="342900" marR="0" lvl="0" indent="-342900">
              <a:spcBef>
                <a:spcPts val="0"/>
              </a:spcBef>
              <a:spcAft>
                <a:spcPts val="0"/>
              </a:spcAft>
              <a:buFont typeface="+mj-lt"/>
              <a:buAutoNum type="arabicPeriod"/>
            </a:pPr>
            <a:r>
              <a:rPr lang="en-US" sz="2400" b="1" dirty="0">
                <a:effectLst/>
                <a:latin typeface="Calibri" panose="020F0502020204030204" pitchFamily="34" charset="0"/>
                <a:ea typeface="Times New Roman" panose="02020603050405020304" pitchFamily="18" charset="0"/>
                <a:cs typeface="Calibri" panose="020F0502020204030204" pitchFamily="34" charset="0"/>
              </a:rPr>
              <a:t>Deadline Policy </a:t>
            </a:r>
            <a:r>
              <a:rPr lang="en-US" sz="2400" dirty="0">
                <a:effectLst/>
                <a:latin typeface="Calibri" panose="020F0502020204030204" pitchFamily="34" charset="0"/>
                <a:ea typeface="Times New Roman" panose="02020603050405020304" pitchFamily="18" charset="0"/>
                <a:cs typeface="Calibri" panose="020F0502020204030204" pitchFamily="34" charset="0"/>
              </a:rPr>
              <a:t>– How does this work and what is the limit on late submissions? </a:t>
            </a:r>
            <a:r>
              <a:rPr lang="en-US" sz="2400" dirty="0">
                <a:solidFill>
                  <a:schemeClr val="accent4">
                    <a:lumMod val="50000"/>
                  </a:schemeClr>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https://med.virginia.edu/policies/timely-submission-of-grant-proposals-and-related-documents-2/</a:t>
            </a:r>
            <a:r>
              <a:rPr lang="en-US" sz="2400" dirty="0">
                <a:solidFill>
                  <a:schemeClr val="accent4">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a:solidFill>
                  <a:schemeClr val="accent4">
                    <a:lumMod val="50000"/>
                  </a:schemeClr>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https</a:t>
            </a:r>
            <a:r>
              <a:rPr lang="en-US" sz="2400" dirty="0">
                <a:solidFill>
                  <a:srgbClr val="222C4A"/>
                </a:solidFill>
                <a:effectLst/>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:d.virginia.edu/policies/timely-submission-of-grant-osals-related-documents-2/</a:t>
            </a:r>
            <a:endParaRPr lang="en-US" sz="2400" dirty="0">
              <a:solidFill>
                <a:schemeClr val="accent4">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mj-lt"/>
              <a:buAutoNum type="arabicPeriod"/>
            </a:pPr>
            <a:r>
              <a:rPr lang="en-US" sz="2400" b="1" dirty="0">
                <a:effectLst/>
                <a:latin typeface="Calibri" panose="020F0502020204030204" pitchFamily="34" charset="0"/>
                <a:ea typeface="Times New Roman" panose="02020603050405020304" pitchFamily="18" charset="0"/>
                <a:cs typeface="Calibri" panose="020F0502020204030204" pitchFamily="34" charset="0"/>
              </a:rPr>
              <a:t>Conflict of Interest </a:t>
            </a:r>
            <a:r>
              <a:rPr lang="en-US" sz="2400" dirty="0">
                <a:effectLst/>
                <a:latin typeface="Calibri" panose="020F0502020204030204" pitchFamily="34" charset="0"/>
                <a:ea typeface="Times New Roman" panose="02020603050405020304" pitchFamily="18" charset="0"/>
                <a:cs typeface="Calibri" panose="020F0502020204030204" pitchFamily="34" charset="0"/>
              </a:rPr>
              <a:t>– Please make sure that this is up to date in the Huron system.  </a:t>
            </a:r>
          </a:p>
          <a:p>
            <a:pPr marL="457200" marR="0" lvl="0" indent="-457200">
              <a:spcBef>
                <a:spcPts val="0"/>
              </a:spcBef>
              <a:spcAft>
                <a:spcPts val="0"/>
              </a:spcAft>
              <a:buFont typeface="+mj-lt"/>
              <a:buAutoNum type="arabicPeriod"/>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pPr>
            <a:r>
              <a:rPr lang="en-US" sz="2400" b="1" dirty="0">
                <a:effectLst/>
                <a:latin typeface="Calibri" panose="020F0502020204030204" pitchFamily="34" charset="0"/>
                <a:ea typeface="Times New Roman" panose="02020603050405020304" pitchFamily="18" charset="0"/>
                <a:cs typeface="Calibri" panose="020F0502020204030204" pitchFamily="34" charset="0"/>
              </a:rPr>
              <a:t>New Meeting </a:t>
            </a:r>
            <a:r>
              <a:rPr lang="en-US" sz="2400" dirty="0">
                <a:effectLst/>
                <a:latin typeface="Calibri" panose="020F0502020204030204" pitchFamily="34" charset="0"/>
                <a:ea typeface="Times New Roman" panose="02020603050405020304" pitchFamily="18" charset="0"/>
                <a:cs typeface="Calibri" panose="020F0502020204030204" pitchFamily="34" charset="0"/>
              </a:rPr>
              <a:t>- A monthly check-in meeting will be set up with the department administrator and the SOMOGC administrator to talk about upcoming projects and current awards with questions.  This will be a time that any PI/team can ask questions as well if needed.  It is a forum to invite questions and start lines of communication regarding new projects that need research administration assistance.</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3798427"/>
      </p:ext>
    </p:extLst>
  </p:cSld>
  <p:clrMapOvr>
    <a:masterClrMapping/>
  </p:clrMapOvr>
</p:sld>
</file>

<file path=ppt/theme/theme1.xml><?xml version="1.0" encoding="utf-8"?>
<a:theme xmlns:a="http://schemas.openxmlformats.org/drawingml/2006/main" name="UVA Clean">
  <a:themeElements>
    <a:clrScheme name="UVA Colors">
      <a:dk1>
        <a:srgbClr val="222C4A"/>
      </a:dk1>
      <a:lt1>
        <a:srgbClr val="FFFFFF"/>
      </a:lt1>
      <a:dk2>
        <a:srgbClr val="656565"/>
      </a:dk2>
      <a:lt2>
        <a:srgbClr val="E7E6E6"/>
      </a:lt2>
      <a:accent1>
        <a:srgbClr val="222C4A"/>
      </a:accent1>
      <a:accent2>
        <a:srgbClr val="A8AFC5"/>
      </a:accent2>
      <a:accent3>
        <a:srgbClr val="E57200"/>
      </a:accent3>
      <a:accent4>
        <a:srgbClr val="FCD8BC"/>
      </a:accent4>
      <a:accent5>
        <a:srgbClr val="069EDF"/>
      </a:accent5>
      <a:accent6>
        <a:srgbClr val="23C9D3"/>
      </a:accent6>
      <a:hlink>
        <a:srgbClr val="222C4A"/>
      </a:hlink>
      <a:folHlink>
        <a:srgbClr val="069ED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C2659"/>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5849</TotalTime>
  <Words>499</Words>
  <Application>Microsoft Office PowerPoint</Application>
  <PresentationFormat>Widescreen</PresentationFormat>
  <Paragraphs>84</Paragraphs>
  <Slides>6</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vt:i4>
      </vt:variant>
    </vt:vector>
  </HeadingPairs>
  <TitlesOfParts>
    <vt:vector size="19" baseType="lpstr">
      <vt:lpstr>Calisto MT</vt:lpstr>
      <vt:lpstr>Franklin Gothic Book</vt:lpstr>
      <vt:lpstr>Arial</vt:lpstr>
      <vt:lpstr>ITC Franklin Gothic Std Bk Cd</vt:lpstr>
      <vt:lpstr>ITC Franklin Gothic Std Book</vt:lpstr>
      <vt:lpstr>Arial Narrow</vt:lpstr>
      <vt:lpstr>ITC Franklin Gothic Std Med</vt:lpstr>
      <vt:lpstr>Imprint MT Shadow</vt:lpstr>
      <vt:lpstr>Courier New</vt:lpstr>
      <vt:lpstr>ITC Franklin Gothic Std Bk XCp</vt:lpstr>
      <vt:lpstr>Franklin Gothic Medium</vt:lpstr>
      <vt:lpstr>Calibri</vt:lpstr>
      <vt:lpstr>UVA Clean</vt:lpstr>
      <vt:lpstr> UVA SOM Research Administration  Partnership  </vt:lpstr>
      <vt:lpstr>Who are we? </vt:lpstr>
      <vt:lpstr>What Ancillary Reviews are needed?</vt:lpstr>
      <vt:lpstr>What is the process for grant submission?</vt:lpstr>
      <vt:lpstr>PowerPoint Presentation</vt:lpstr>
      <vt:lpstr>Other Reminders/Notes: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UVA</dc:creator>
  <cp:keywords/>
  <dc:description/>
  <cp:lastModifiedBy>Wills, Candice P *HS</cp:lastModifiedBy>
  <cp:revision>177</cp:revision>
  <dcterms:created xsi:type="dcterms:W3CDTF">2023-07-17T20:38:11Z</dcterms:created>
  <dcterms:modified xsi:type="dcterms:W3CDTF">2024-09-17T21:30:54Z</dcterms:modified>
  <cp:category/>
</cp:coreProperties>
</file>