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8" r:id="rId5"/>
    <p:sldMasterId id="2147483970" r:id="rId6"/>
  </p:sldMasterIdLst>
  <p:notesMasterIdLst>
    <p:notesMasterId r:id="rId18"/>
  </p:notesMasterIdLst>
  <p:handoutMasterIdLst>
    <p:handoutMasterId r:id="rId19"/>
  </p:handoutMasterIdLst>
  <p:sldIdLst>
    <p:sldId id="2147471829" r:id="rId7"/>
    <p:sldId id="2147471880" r:id="rId8"/>
    <p:sldId id="2147471896" r:id="rId9"/>
    <p:sldId id="2147471860" r:id="rId10"/>
    <p:sldId id="2147471893" r:id="rId11"/>
    <p:sldId id="2147471862" r:id="rId12"/>
    <p:sldId id="2147471894" r:id="rId13"/>
    <p:sldId id="2147471878" r:id="rId14"/>
    <p:sldId id="2147471879" r:id="rId15"/>
    <p:sldId id="2147471877" r:id="rId16"/>
    <p:sldId id="2147471876" r:id="rId17"/>
  </p:sldIdLst>
  <p:sldSz cx="12192000" cy="6858000"/>
  <p:notesSz cx="7011988" cy="9297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F4EF43-73DF-5439-060B-DF65F5404F0C}" name="Purnell, Lauren S *HS" initials="P*" userId="S::lsp4f@uvahealth.org::9381a248-1f38-424c-b86e-285cbe28b28b" providerId="AD"/>
  <p188:author id="{D532F9E1-DC2F-A312-2AB1-D551DAF095D1}" name="Fowler, Sara P *HS" initials="F*" userId="S::spf9d@uvahealth.org::2cd70462-d6b6-473b-8961-b95ab5d8ef19" providerId="AD"/>
  <p188:author id="{9B38CCF9-C739-F337-FFE9-0E84A3A6F56C}" name="Hall, Elizabeth H *HS (Periop)" initials="H(" userId="S::ejh6b@uvahealth.org::edd4b7a1-0ef4-4da0-b8cc-fc4829f049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C000"/>
    <a:srgbClr val="000000"/>
    <a:srgbClr val="E57102"/>
    <a:srgbClr val="00B050"/>
    <a:srgbClr val="0D6114"/>
    <a:srgbClr val="1AC4C2"/>
    <a:srgbClr val="FFFFFF"/>
    <a:srgbClr val="E6028B"/>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02" y="91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0BAD11-D8A8-4F80-ADB0-F326B7F24F3B}" type="doc">
      <dgm:prSet loTypeId="urn:microsoft.com/office/officeart/2005/8/layout/chevron1" loCatId="process" qsTypeId="urn:microsoft.com/office/officeart/2005/8/quickstyle/simple1" qsCatId="simple" csTypeId="urn:microsoft.com/office/officeart/2005/8/colors/colorful2" csCatId="colorful" phldr="1"/>
      <dgm:spPr/>
    </dgm:pt>
    <dgm:pt modelId="{195416F6-7695-4BF5-B8C2-81773C9CAF29}">
      <dgm:prSet phldrT="[Text]" phldr="0"/>
      <dgm:spPr/>
      <dgm:t>
        <a:bodyPr/>
        <a:lstStyle/>
        <a:p>
          <a:pPr rtl="0"/>
          <a:r>
            <a:rPr lang="en-US">
              <a:latin typeface="Franklin Gothic Medium"/>
            </a:rPr>
            <a:t>Growth Trajectory</a:t>
          </a:r>
          <a:endParaRPr lang="en-US"/>
        </a:p>
      </dgm:t>
    </dgm:pt>
    <dgm:pt modelId="{4BD30A05-7D9A-493B-BE99-DA595FEAAD84}" type="parTrans" cxnId="{1E8862BB-4421-49CB-948F-C32DAB2C12F9}">
      <dgm:prSet/>
      <dgm:spPr/>
    </dgm:pt>
    <dgm:pt modelId="{AE374933-6409-4DE6-B186-84BD7C806E5A}" type="sibTrans" cxnId="{1E8862BB-4421-49CB-948F-C32DAB2C12F9}">
      <dgm:prSet/>
      <dgm:spPr/>
    </dgm:pt>
    <dgm:pt modelId="{1CA937B5-7D59-4B39-8CF7-4B394AD0688B}">
      <dgm:prSet phldrT="[Text]" phldr="0"/>
      <dgm:spPr/>
      <dgm:t>
        <a:bodyPr/>
        <a:lstStyle/>
        <a:p>
          <a:pPr rtl="0"/>
          <a:r>
            <a:rPr lang="en-US">
              <a:latin typeface="Franklin Gothic Medium"/>
            </a:rPr>
            <a:t>Strategic Initiatives</a:t>
          </a:r>
          <a:endParaRPr lang="en-US"/>
        </a:p>
      </dgm:t>
    </dgm:pt>
    <dgm:pt modelId="{6A98CDAE-7B9F-41B9-BF14-68778310BFAA}" type="parTrans" cxnId="{D9D0F7B6-ECAB-46B6-AC43-520D6D0C6F8F}">
      <dgm:prSet/>
      <dgm:spPr/>
    </dgm:pt>
    <dgm:pt modelId="{D22848A9-0D3D-4BE0-B6B7-4B315D1ADBB0}" type="sibTrans" cxnId="{D9D0F7B6-ECAB-46B6-AC43-520D6D0C6F8F}">
      <dgm:prSet/>
      <dgm:spPr/>
    </dgm:pt>
    <dgm:pt modelId="{A8097438-D74B-4E2D-B385-3941CA2740A8}">
      <dgm:prSet phldrT="[Text]" phldr="0"/>
      <dgm:spPr/>
      <dgm:t>
        <a:bodyPr/>
        <a:lstStyle/>
        <a:p>
          <a:pPr rtl="0"/>
          <a:r>
            <a:rPr lang="en-US">
              <a:latin typeface="Franklin Gothic Medium"/>
            </a:rPr>
            <a:t>Efficiency Plan</a:t>
          </a:r>
          <a:endParaRPr lang="en-US"/>
        </a:p>
      </dgm:t>
    </dgm:pt>
    <dgm:pt modelId="{8F0139E9-EE69-4686-A20A-D130A313CE89}" type="parTrans" cxnId="{08BE9673-4555-499F-9E93-BDE0428AFC7A}">
      <dgm:prSet/>
      <dgm:spPr/>
    </dgm:pt>
    <dgm:pt modelId="{6E41BFFE-71FB-4198-B6A8-DCF2DDBB611A}" type="sibTrans" cxnId="{08BE9673-4555-499F-9E93-BDE0428AFC7A}">
      <dgm:prSet/>
      <dgm:spPr/>
    </dgm:pt>
    <dgm:pt modelId="{DDE8D874-7BA5-47A4-8237-7238969D56D5}">
      <dgm:prSet phldr="0"/>
      <dgm:spPr/>
      <dgm:t>
        <a:bodyPr/>
        <a:lstStyle/>
        <a:p>
          <a:pPr rtl="0"/>
          <a:r>
            <a:rPr lang="en-US">
              <a:latin typeface="Franklin Gothic Medium"/>
            </a:rPr>
            <a:t>Expansion Overview</a:t>
          </a:r>
        </a:p>
      </dgm:t>
    </dgm:pt>
    <dgm:pt modelId="{512DBD74-74CD-4C10-B567-B4999D44F5C4}" type="parTrans" cxnId="{6B69C6FF-FBAB-413E-BBBE-A62288570CE2}">
      <dgm:prSet/>
      <dgm:spPr/>
    </dgm:pt>
    <dgm:pt modelId="{D3537810-8564-43B3-876B-C85C78815E09}" type="sibTrans" cxnId="{6B69C6FF-FBAB-413E-BBBE-A62288570CE2}">
      <dgm:prSet/>
      <dgm:spPr/>
    </dgm:pt>
    <dgm:pt modelId="{B9B9DC21-47EF-49FD-83CF-88D0B7F3EEA2}">
      <dgm:prSet phldr="0"/>
      <dgm:spPr/>
      <dgm:t>
        <a:bodyPr/>
        <a:lstStyle/>
        <a:p>
          <a:pPr rtl="0"/>
          <a:r>
            <a:rPr lang="en-US">
              <a:latin typeface="Franklin Gothic Medium"/>
            </a:rPr>
            <a:t>Staffing Glidepath</a:t>
          </a:r>
        </a:p>
      </dgm:t>
    </dgm:pt>
    <dgm:pt modelId="{4DF76686-411A-43C6-91A0-15BC3CB21DE1}" type="parTrans" cxnId="{84BE32B7-21FB-4FEE-B7EC-FB0EB707B88E}">
      <dgm:prSet/>
      <dgm:spPr/>
    </dgm:pt>
    <dgm:pt modelId="{25B39EE5-ECAE-47DA-BB2A-4C87E3432433}" type="sibTrans" cxnId="{84BE32B7-21FB-4FEE-B7EC-FB0EB707B88E}">
      <dgm:prSet/>
      <dgm:spPr/>
    </dgm:pt>
    <dgm:pt modelId="{AA86B022-8AB1-4B32-943A-093028B93381}">
      <dgm:prSet phldr="0"/>
      <dgm:spPr/>
      <dgm:t>
        <a:bodyPr/>
        <a:lstStyle/>
        <a:p>
          <a:r>
            <a:rPr lang="en-US">
              <a:latin typeface="Franklin Gothic Medium"/>
            </a:rPr>
            <a:t>Summary</a:t>
          </a:r>
          <a:endParaRPr lang="en-US"/>
        </a:p>
      </dgm:t>
    </dgm:pt>
    <dgm:pt modelId="{68EFECE1-3180-4EB2-A14C-E38A1C424E42}" type="parTrans" cxnId="{8DAF4D19-C5B2-4A3D-85B0-FBE8580F59C9}">
      <dgm:prSet/>
      <dgm:spPr/>
    </dgm:pt>
    <dgm:pt modelId="{EAB9EA3A-72AB-4E3F-8C3F-D8087CE68DE6}" type="sibTrans" cxnId="{8DAF4D19-C5B2-4A3D-85B0-FBE8580F59C9}">
      <dgm:prSet/>
      <dgm:spPr/>
    </dgm:pt>
    <dgm:pt modelId="{08B2DE2E-998A-4AFA-BB18-F2799067688C}" type="pres">
      <dgm:prSet presAssocID="{FE0BAD11-D8A8-4F80-ADB0-F326B7F24F3B}" presName="Name0" presStyleCnt="0">
        <dgm:presLayoutVars>
          <dgm:dir/>
          <dgm:animLvl val="lvl"/>
          <dgm:resizeHandles val="exact"/>
        </dgm:presLayoutVars>
      </dgm:prSet>
      <dgm:spPr/>
    </dgm:pt>
    <dgm:pt modelId="{EAD3C645-E48D-4164-8D7A-3115D9530EAB}" type="pres">
      <dgm:prSet presAssocID="{195416F6-7695-4BF5-B8C2-81773C9CAF29}" presName="parTxOnly" presStyleLbl="node1" presStyleIdx="0" presStyleCnt="6">
        <dgm:presLayoutVars>
          <dgm:chMax val="0"/>
          <dgm:chPref val="0"/>
          <dgm:bulletEnabled val="1"/>
        </dgm:presLayoutVars>
      </dgm:prSet>
      <dgm:spPr/>
    </dgm:pt>
    <dgm:pt modelId="{5D02BAA3-8E85-4261-A317-AA8D3DE0DEC7}" type="pres">
      <dgm:prSet presAssocID="{AE374933-6409-4DE6-B186-84BD7C806E5A}" presName="parTxOnlySpace" presStyleCnt="0"/>
      <dgm:spPr/>
    </dgm:pt>
    <dgm:pt modelId="{9E856975-8526-4882-975E-16C635FE978B}" type="pres">
      <dgm:prSet presAssocID="{1CA937B5-7D59-4B39-8CF7-4B394AD0688B}" presName="parTxOnly" presStyleLbl="node1" presStyleIdx="1" presStyleCnt="6">
        <dgm:presLayoutVars>
          <dgm:chMax val="0"/>
          <dgm:chPref val="0"/>
          <dgm:bulletEnabled val="1"/>
        </dgm:presLayoutVars>
      </dgm:prSet>
      <dgm:spPr/>
    </dgm:pt>
    <dgm:pt modelId="{ABA944B2-DC5F-49FC-B3C5-1EB64A0624B9}" type="pres">
      <dgm:prSet presAssocID="{D22848A9-0D3D-4BE0-B6B7-4B315D1ADBB0}" presName="parTxOnlySpace" presStyleCnt="0"/>
      <dgm:spPr/>
    </dgm:pt>
    <dgm:pt modelId="{CC433528-3C40-4D5F-8AEE-5CADD1F6FACB}" type="pres">
      <dgm:prSet presAssocID="{A8097438-D74B-4E2D-B385-3941CA2740A8}" presName="parTxOnly" presStyleLbl="node1" presStyleIdx="2" presStyleCnt="6">
        <dgm:presLayoutVars>
          <dgm:chMax val="0"/>
          <dgm:chPref val="0"/>
          <dgm:bulletEnabled val="1"/>
        </dgm:presLayoutVars>
      </dgm:prSet>
      <dgm:spPr/>
    </dgm:pt>
    <dgm:pt modelId="{D6290654-EBE8-4BF8-A192-5D1605448AEF}" type="pres">
      <dgm:prSet presAssocID="{6E41BFFE-71FB-4198-B6A8-DCF2DDBB611A}" presName="parTxOnlySpace" presStyleCnt="0"/>
      <dgm:spPr/>
    </dgm:pt>
    <dgm:pt modelId="{88258D1F-8F7F-4366-A9A9-317AA2752CF4}" type="pres">
      <dgm:prSet presAssocID="{DDE8D874-7BA5-47A4-8237-7238969D56D5}" presName="parTxOnly" presStyleLbl="node1" presStyleIdx="3" presStyleCnt="6">
        <dgm:presLayoutVars>
          <dgm:chMax val="0"/>
          <dgm:chPref val="0"/>
          <dgm:bulletEnabled val="1"/>
        </dgm:presLayoutVars>
      </dgm:prSet>
      <dgm:spPr/>
    </dgm:pt>
    <dgm:pt modelId="{35D791ED-0E21-49EA-910F-2ECB23C0EA1F}" type="pres">
      <dgm:prSet presAssocID="{D3537810-8564-43B3-876B-C85C78815E09}" presName="parTxOnlySpace" presStyleCnt="0"/>
      <dgm:spPr/>
    </dgm:pt>
    <dgm:pt modelId="{55AC9B83-E8A2-4995-AFA1-E40DA523368C}" type="pres">
      <dgm:prSet presAssocID="{B9B9DC21-47EF-49FD-83CF-88D0B7F3EEA2}" presName="parTxOnly" presStyleLbl="node1" presStyleIdx="4" presStyleCnt="6">
        <dgm:presLayoutVars>
          <dgm:chMax val="0"/>
          <dgm:chPref val="0"/>
          <dgm:bulletEnabled val="1"/>
        </dgm:presLayoutVars>
      </dgm:prSet>
      <dgm:spPr/>
    </dgm:pt>
    <dgm:pt modelId="{AE68DA7A-F9C7-4536-BEC0-7AB24A526811}" type="pres">
      <dgm:prSet presAssocID="{25B39EE5-ECAE-47DA-BB2A-4C87E3432433}" presName="parTxOnlySpace" presStyleCnt="0"/>
      <dgm:spPr/>
    </dgm:pt>
    <dgm:pt modelId="{AFCC8FDC-F36D-43DC-808D-13703A43633E}" type="pres">
      <dgm:prSet presAssocID="{AA86B022-8AB1-4B32-943A-093028B93381}" presName="parTxOnly" presStyleLbl="node1" presStyleIdx="5" presStyleCnt="6">
        <dgm:presLayoutVars>
          <dgm:chMax val="0"/>
          <dgm:chPref val="0"/>
          <dgm:bulletEnabled val="1"/>
        </dgm:presLayoutVars>
      </dgm:prSet>
      <dgm:spPr/>
    </dgm:pt>
  </dgm:ptLst>
  <dgm:cxnLst>
    <dgm:cxn modelId="{8DAF4D19-C5B2-4A3D-85B0-FBE8580F59C9}" srcId="{FE0BAD11-D8A8-4F80-ADB0-F326B7F24F3B}" destId="{AA86B022-8AB1-4B32-943A-093028B93381}" srcOrd="5" destOrd="0" parTransId="{68EFECE1-3180-4EB2-A14C-E38A1C424E42}" sibTransId="{EAB9EA3A-72AB-4E3F-8C3F-D8087CE68DE6}"/>
    <dgm:cxn modelId="{D2FF341E-42AA-4012-A68C-F8FEE1CBBA5C}" type="presOf" srcId="{DDE8D874-7BA5-47A4-8237-7238969D56D5}" destId="{88258D1F-8F7F-4366-A9A9-317AA2752CF4}" srcOrd="0" destOrd="0" presId="urn:microsoft.com/office/officeart/2005/8/layout/chevron1"/>
    <dgm:cxn modelId="{C56CD424-B746-4BF8-AB9F-D729ED63C26A}" type="presOf" srcId="{FE0BAD11-D8A8-4F80-ADB0-F326B7F24F3B}" destId="{08B2DE2E-998A-4AFA-BB18-F2799067688C}" srcOrd="0" destOrd="0" presId="urn:microsoft.com/office/officeart/2005/8/layout/chevron1"/>
    <dgm:cxn modelId="{B2FCF446-5BC3-4BAC-A394-D6DC3E7E584A}" type="presOf" srcId="{AA86B022-8AB1-4B32-943A-093028B93381}" destId="{AFCC8FDC-F36D-43DC-808D-13703A43633E}" srcOrd="0" destOrd="0" presId="urn:microsoft.com/office/officeart/2005/8/layout/chevron1"/>
    <dgm:cxn modelId="{08BE9673-4555-499F-9E93-BDE0428AFC7A}" srcId="{FE0BAD11-D8A8-4F80-ADB0-F326B7F24F3B}" destId="{A8097438-D74B-4E2D-B385-3941CA2740A8}" srcOrd="2" destOrd="0" parTransId="{8F0139E9-EE69-4686-A20A-D130A313CE89}" sibTransId="{6E41BFFE-71FB-4198-B6A8-DCF2DDBB611A}"/>
    <dgm:cxn modelId="{66745D7F-2BFC-4A11-9822-A98FB4FCEB89}" type="presOf" srcId="{A8097438-D74B-4E2D-B385-3941CA2740A8}" destId="{CC433528-3C40-4D5F-8AEE-5CADD1F6FACB}" srcOrd="0" destOrd="0" presId="urn:microsoft.com/office/officeart/2005/8/layout/chevron1"/>
    <dgm:cxn modelId="{A2E7CB8C-0BC5-4F6C-AA63-F3E841E3FB4A}" type="presOf" srcId="{195416F6-7695-4BF5-B8C2-81773C9CAF29}" destId="{EAD3C645-E48D-4164-8D7A-3115D9530EAB}" srcOrd="0" destOrd="0" presId="urn:microsoft.com/office/officeart/2005/8/layout/chevron1"/>
    <dgm:cxn modelId="{DDCA5194-3ABC-41EE-B020-EB9778C5C7CA}" type="presOf" srcId="{1CA937B5-7D59-4B39-8CF7-4B394AD0688B}" destId="{9E856975-8526-4882-975E-16C635FE978B}" srcOrd="0" destOrd="0" presId="urn:microsoft.com/office/officeart/2005/8/layout/chevron1"/>
    <dgm:cxn modelId="{D9D0F7B6-ECAB-46B6-AC43-520D6D0C6F8F}" srcId="{FE0BAD11-D8A8-4F80-ADB0-F326B7F24F3B}" destId="{1CA937B5-7D59-4B39-8CF7-4B394AD0688B}" srcOrd="1" destOrd="0" parTransId="{6A98CDAE-7B9F-41B9-BF14-68778310BFAA}" sibTransId="{D22848A9-0D3D-4BE0-B6B7-4B315D1ADBB0}"/>
    <dgm:cxn modelId="{84BE32B7-21FB-4FEE-B7EC-FB0EB707B88E}" srcId="{FE0BAD11-D8A8-4F80-ADB0-F326B7F24F3B}" destId="{B9B9DC21-47EF-49FD-83CF-88D0B7F3EEA2}" srcOrd="4" destOrd="0" parTransId="{4DF76686-411A-43C6-91A0-15BC3CB21DE1}" sibTransId="{25B39EE5-ECAE-47DA-BB2A-4C87E3432433}"/>
    <dgm:cxn modelId="{1E8862BB-4421-49CB-948F-C32DAB2C12F9}" srcId="{FE0BAD11-D8A8-4F80-ADB0-F326B7F24F3B}" destId="{195416F6-7695-4BF5-B8C2-81773C9CAF29}" srcOrd="0" destOrd="0" parTransId="{4BD30A05-7D9A-493B-BE99-DA595FEAAD84}" sibTransId="{AE374933-6409-4DE6-B186-84BD7C806E5A}"/>
    <dgm:cxn modelId="{9F50A9BB-07C6-4109-82EC-47966D8BF5C2}" type="presOf" srcId="{B9B9DC21-47EF-49FD-83CF-88D0B7F3EEA2}" destId="{55AC9B83-E8A2-4995-AFA1-E40DA523368C}" srcOrd="0" destOrd="0" presId="urn:microsoft.com/office/officeart/2005/8/layout/chevron1"/>
    <dgm:cxn modelId="{6B69C6FF-FBAB-413E-BBBE-A62288570CE2}" srcId="{FE0BAD11-D8A8-4F80-ADB0-F326B7F24F3B}" destId="{DDE8D874-7BA5-47A4-8237-7238969D56D5}" srcOrd="3" destOrd="0" parTransId="{512DBD74-74CD-4C10-B567-B4999D44F5C4}" sibTransId="{D3537810-8564-43B3-876B-C85C78815E09}"/>
    <dgm:cxn modelId="{EB7B4ED4-5FC1-4879-A7DC-4ECD55F7D333}" type="presParOf" srcId="{08B2DE2E-998A-4AFA-BB18-F2799067688C}" destId="{EAD3C645-E48D-4164-8D7A-3115D9530EAB}" srcOrd="0" destOrd="0" presId="urn:microsoft.com/office/officeart/2005/8/layout/chevron1"/>
    <dgm:cxn modelId="{63222F80-9C45-44A1-A07E-886B2ED99E9C}" type="presParOf" srcId="{08B2DE2E-998A-4AFA-BB18-F2799067688C}" destId="{5D02BAA3-8E85-4261-A317-AA8D3DE0DEC7}" srcOrd="1" destOrd="0" presId="urn:microsoft.com/office/officeart/2005/8/layout/chevron1"/>
    <dgm:cxn modelId="{E7AE5AA3-8BB8-41DF-BAAE-EC3FE3968CE6}" type="presParOf" srcId="{08B2DE2E-998A-4AFA-BB18-F2799067688C}" destId="{9E856975-8526-4882-975E-16C635FE978B}" srcOrd="2" destOrd="0" presId="urn:microsoft.com/office/officeart/2005/8/layout/chevron1"/>
    <dgm:cxn modelId="{F574C5ED-8DA6-4685-B699-77B08D54D767}" type="presParOf" srcId="{08B2DE2E-998A-4AFA-BB18-F2799067688C}" destId="{ABA944B2-DC5F-49FC-B3C5-1EB64A0624B9}" srcOrd="3" destOrd="0" presId="urn:microsoft.com/office/officeart/2005/8/layout/chevron1"/>
    <dgm:cxn modelId="{39CC5FD9-1E84-4874-AA11-68A205DF2CC2}" type="presParOf" srcId="{08B2DE2E-998A-4AFA-BB18-F2799067688C}" destId="{CC433528-3C40-4D5F-8AEE-5CADD1F6FACB}" srcOrd="4" destOrd="0" presId="urn:microsoft.com/office/officeart/2005/8/layout/chevron1"/>
    <dgm:cxn modelId="{E2DA8FCD-62BF-44FD-A72D-F81C6468A251}" type="presParOf" srcId="{08B2DE2E-998A-4AFA-BB18-F2799067688C}" destId="{D6290654-EBE8-4BF8-A192-5D1605448AEF}" srcOrd="5" destOrd="0" presId="urn:microsoft.com/office/officeart/2005/8/layout/chevron1"/>
    <dgm:cxn modelId="{5758AEB3-26E8-4965-B0F5-51E8F4980F4B}" type="presParOf" srcId="{08B2DE2E-998A-4AFA-BB18-F2799067688C}" destId="{88258D1F-8F7F-4366-A9A9-317AA2752CF4}" srcOrd="6" destOrd="0" presId="urn:microsoft.com/office/officeart/2005/8/layout/chevron1"/>
    <dgm:cxn modelId="{4624E931-10B0-4B55-AB35-E194E9A9D550}" type="presParOf" srcId="{08B2DE2E-998A-4AFA-BB18-F2799067688C}" destId="{35D791ED-0E21-49EA-910F-2ECB23C0EA1F}" srcOrd="7" destOrd="0" presId="urn:microsoft.com/office/officeart/2005/8/layout/chevron1"/>
    <dgm:cxn modelId="{CD619112-07CB-4B14-85A0-D66D24722942}" type="presParOf" srcId="{08B2DE2E-998A-4AFA-BB18-F2799067688C}" destId="{55AC9B83-E8A2-4995-AFA1-E40DA523368C}" srcOrd="8" destOrd="0" presId="urn:microsoft.com/office/officeart/2005/8/layout/chevron1"/>
    <dgm:cxn modelId="{73880CBF-A538-4DB9-9F50-95A2C66F066B}" type="presParOf" srcId="{08B2DE2E-998A-4AFA-BB18-F2799067688C}" destId="{AE68DA7A-F9C7-4536-BEC0-7AB24A526811}" srcOrd="9" destOrd="0" presId="urn:microsoft.com/office/officeart/2005/8/layout/chevron1"/>
    <dgm:cxn modelId="{878BCB3E-1DB7-49F3-81AF-D2384A3C77DA}" type="presParOf" srcId="{08B2DE2E-998A-4AFA-BB18-F2799067688C}" destId="{AFCC8FDC-F36D-43DC-808D-13703A43633E}"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0BAD11-D8A8-4F80-ADB0-F326B7F24F3B}" type="doc">
      <dgm:prSet loTypeId="urn:microsoft.com/office/officeart/2005/8/layout/chevron1" loCatId="process" qsTypeId="urn:microsoft.com/office/officeart/2005/8/quickstyle/simple1" qsCatId="simple" csTypeId="urn:microsoft.com/office/officeart/2005/8/colors/colorful2" csCatId="colorful" phldr="1"/>
      <dgm:spPr/>
    </dgm:pt>
    <dgm:pt modelId="{195416F6-7695-4BF5-B8C2-81773C9CAF29}">
      <dgm:prSet phldrT="[Text]" phldr="0"/>
      <dgm:spPr/>
      <dgm:t>
        <a:bodyPr/>
        <a:lstStyle/>
        <a:p>
          <a:pPr rtl="0"/>
          <a:r>
            <a:rPr lang="en-US">
              <a:latin typeface="Franklin Gothic Medium"/>
            </a:rPr>
            <a:t>Growth Trajectory</a:t>
          </a:r>
          <a:endParaRPr lang="en-US"/>
        </a:p>
      </dgm:t>
    </dgm:pt>
    <dgm:pt modelId="{4BD30A05-7D9A-493B-BE99-DA595FEAAD84}" type="parTrans" cxnId="{1E8862BB-4421-49CB-948F-C32DAB2C12F9}">
      <dgm:prSet/>
      <dgm:spPr/>
      <dgm:t>
        <a:bodyPr/>
        <a:lstStyle/>
        <a:p>
          <a:endParaRPr lang="en-US"/>
        </a:p>
      </dgm:t>
    </dgm:pt>
    <dgm:pt modelId="{AE374933-6409-4DE6-B186-84BD7C806E5A}" type="sibTrans" cxnId="{1E8862BB-4421-49CB-948F-C32DAB2C12F9}">
      <dgm:prSet/>
      <dgm:spPr/>
      <dgm:t>
        <a:bodyPr/>
        <a:lstStyle/>
        <a:p>
          <a:endParaRPr lang="en-US"/>
        </a:p>
      </dgm:t>
    </dgm:pt>
    <dgm:pt modelId="{1CA937B5-7D59-4B39-8CF7-4B394AD0688B}">
      <dgm:prSet phldrT="[Text]" phldr="0"/>
      <dgm:spPr/>
      <dgm:t>
        <a:bodyPr/>
        <a:lstStyle/>
        <a:p>
          <a:pPr rtl="0"/>
          <a:r>
            <a:rPr lang="en-US">
              <a:latin typeface="Franklin Gothic Medium"/>
            </a:rPr>
            <a:t>Strategic Initiatives</a:t>
          </a:r>
          <a:endParaRPr lang="en-US"/>
        </a:p>
      </dgm:t>
    </dgm:pt>
    <dgm:pt modelId="{6A98CDAE-7B9F-41B9-BF14-68778310BFAA}" type="parTrans" cxnId="{D9D0F7B6-ECAB-46B6-AC43-520D6D0C6F8F}">
      <dgm:prSet/>
      <dgm:spPr/>
      <dgm:t>
        <a:bodyPr/>
        <a:lstStyle/>
        <a:p>
          <a:endParaRPr lang="en-US"/>
        </a:p>
      </dgm:t>
    </dgm:pt>
    <dgm:pt modelId="{D22848A9-0D3D-4BE0-B6B7-4B315D1ADBB0}" type="sibTrans" cxnId="{D9D0F7B6-ECAB-46B6-AC43-520D6D0C6F8F}">
      <dgm:prSet/>
      <dgm:spPr/>
      <dgm:t>
        <a:bodyPr/>
        <a:lstStyle/>
        <a:p>
          <a:endParaRPr lang="en-US"/>
        </a:p>
      </dgm:t>
    </dgm:pt>
    <dgm:pt modelId="{A8097438-D74B-4E2D-B385-3941CA2740A8}">
      <dgm:prSet phldrT="[Text]" phldr="0"/>
      <dgm:spPr/>
      <dgm:t>
        <a:bodyPr/>
        <a:lstStyle/>
        <a:p>
          <a:pPr rtl="0"/>
          <a:r>
            <a:rPr lang="en-US">
              <a:latin typeface="Franklin Gothic Medium"/>
            </a:rPr>
            <a:t>Efficiency Plan</a:t>
          </a:r>
          <a:endParaRPr lang="en-US"/>
        </a:p>
      </dgm:t>
    </dgm:pt>
    <dgm:pt modelId="{8F0139E9-EE69-4686-A20A-D130A313CE89}" type="parTrans" cxnId="{08BE9673-4555-499F-9E93-BDE0428AFC7A}">
      <dgm:prSet/>
      <dgm:spPr/>
      <dgm:t>
        <a:bodyPr/>
        <a:lstStyle/>
        <a:p>
          <a:endParaRPr lang="en-US"/>
        </a:p>
      </dgm:t>
    </dgm:pt>
    <dgm:pt modelId="{6E41BFFE-71FB-4198-B6A8-DCF2DDBB611A}" type="sibTrans" cxnId="{08BE9673-4555-499F-9E93-BDE0428AFC7A}">
      <dgm:prSet/>
      <dgm:spPr/>
      <dgm:t>
        <a:bodyPr/>
        <a:lstStyle/>
        <a:p>
          <a:endParaRPr lang="en-US"/>
        </a:p>
      </dgm:t>
    </dgm:pt>
    <dgm:pt modelId="{DDE8D874-7BA5-47A4-8237-7238969D56D5}">
      <dgm:prSet phldr="0"/>
      <dgm:spPr/>
      <dgm:t>
        <a:bodyPr/>
        <a:lstStyle/>
        <a:p>
          <a:pPr rtl="0"/>
          <a:r>
            <a:rPr lang="en-US">
              <a:latin typeface="Franklin Gothic Medium"/>
            </a:rPr>
            <a:t>Expansion Overview</a:t>
          </a:r>
        </a:p>
      </dgm:t>
    </dgm:pt>
    <dgm:pt modelId="{512DBD74-74CD-4C10-B567-B4999D44F5C4}" type="parTrans" cxnId="{6B69C6FF-FBAB-413E-BBBE-A62288570CE2}">
      <dgm:prSet/>
      <dgm:spPr/>
      <dgm:t>
        <a:bodyPr/>
        <a:lstStyle/>
        <a:p>
          <a:endParaRPr lang="en-US"/>
        </a:p>
      </dgm:t>
    </dgm:pt>
    <dgm:pt modelId="{D3537810-8564-43B3-876B-C85C78815E09}" type="sibTrans" cxnId="{6B69C6FF-FBAB-413E-BBBE-A62288570CE2}">
      <dgm:prSet/>
      <dgm:spPr/>
      <dgm:t>
        <a:bodyPr/>
        <a:lstStyle/>
        <a:p>
          <a:endParaRPr lang="en-US"/>
        </a:p>
      </dgm:t>
    </dgm:pt>
    <dgm:pt modelId="{B9B9DC21-47EF-49FD-83CF-88D0B7F3EEA2}">
      <dgm:prSet phldr="0"/>
      <dgm:spPr/>
      <dgm:t>
        <a:bodyPr/>
        <a:lstStyle/>
        <a:p>
          <a:pPr rtl="0"/>
          <a:r>
            <a:rPr lang="en-US">
              <a:latin typeface="Franklin Gothic Medium"/>
            </a:rPr>
            <a:t>Staffing Glidepath</a:t>
          </a:r>
        </a:p>
      </dgm:t>
    </dgm:pt>
    <dgm:pt modelId="{4DF76686-411A-43C6-91A0-15BC3CB21DE1}" type="parTrans" cxnId="{84BE32B7-21FB-4FEE-B7EC-FB0EB707B88E}">
      <dgm:prSet/>
      <dgm:spPr/>
      <dgm:t>
        <a:bodyPr/>
        <a:lstStyle/>
        <a:p>
          <a:endParaRPr lang="en-US"/>
        </a:p>
      </dgm:t>
    </dgm:pt>
    <dgm:pt modelId="{25B39EE5-ECAE-47DA-BB2A-4C87E3432433}" type="sibTrans" cxnId="{84BE32B7-21FB-4FEE-B7EC-FB0EB707B88E}">
      <dgm:prSet/>
      <dgm:spPr/>
      <dgm:t>
        <a:bodyPr/>
        <a:lstStyle/>
        <a:p>
          <a:endParaRPr lang="en-US"/>
        </a:p>
      </dgm:t>
    </dgm:pt>
    <dgm:pt modelId="{AA86B022-8AB1-4B32-943A-093028B93381}">
      <dgm:prSet phldr="0"/>
      <dgm:spPr/>
      <dgm:t>
        <a:bodyPr/>
        <a:lstStyle/>
        <a:p>
          <a:r>
            <a:rPr lang="en-US">
              <a:latin typeface="Franklin Gothic Medium"/>
            </a:rPr>
            <a:t>Summary</a:t>
          </a:r>
          <a:endParaRPr lang="en-US"/>
        </a:p>
      </dgm:t>
    </dgm:pt>
    <dgm:pt modelId="{68EFECE1-3180-4EB2-A14C-E38A1C424E42}" type="parTrans" cxnId="{8DAF4D19-C5B2-4A3D-85B0-FBE8580F59C9}">
      <dgm:prSet/>
      <dgm:spPr/>
      <dgm:t>
        <a:bodyPr/>
        <a:lstStyle/>
        <a:p>
          <a:endParaRPr lang="en-US"/>
        </a:p>
      </dgm:t>
    </dgm:pt>
    <dgm:pt modelId="{EAB9EA3A-72AB-4E3F-8C3F-D8087CE68DE6}" type="sibTrans" cxnId="{8DAF4D19-C5B2-4A3D-85B0-FBE8580F59C9}">
      <dgm:prSet/>
      <dgm:spPr/>
      <dgm:t>
        <a:bodyPr/>
        <a:lstStyle/>
        <a:p>
          <a:endParaRPr lang="en-US"/>
        </a:p>
      </dgm:t>
    </dgm:pt>
    <dgm:pt modelId="{08B2DE2E-998A-4AFA-BB18-F2799067688C}" type="pres">
      <dgm:prSet presAssocID="{FE0BAD11-D8A8-4F80-ADB0-F326B7F24F3B}" presName="Name0" presStyleCnt="0">
        <dgm:presLayoutVars>
          <dgm:dir/>
          <dgm:animLvl val="lvl"/>
          <dgm:resizeHandles val="exact"/>
        </dgm:presLayoutVars>
      </dgm:prSet>
      <dgm:spPr/>
    </dgm:pt>
    <dgm:pt modelId="{EAD3C645-E48D-4164-8D7A-3115D9530EAB}" type="pres">
      <dgm:prSet presAssocID="{195416F6-7695-4BF5-B8C2-81773C9CAF29}" presName="parTxOnly" presStyleLbl="node1" presStyleIdx="0" presStyleCnt="6">
        <dgm:presLayoutVars>
          <dgm:chMax val="0"/>
          <dgm:chPref val="0"/>
          <dgm:bulletEnabled val="1"/>
        </dgm:presLayoutVars>
      </dgm:prSet>
      <dgm:spPr>
        <a:solidFill>
          <a:schemeClr val="bg1">
            <a:lumMod val="75000"/>
          </a:schemeClr>
        </a:solidFill>
      </dgm:spPr>
    </dgm:pt>
    <dgm:pt modelId="{5D02BAA3-8E85-4261-A317-AA8D3DE0DEC7}" type="pres">
      <dgm:prSet presAssocID="{AE374933-6409-4DE6-B186-84BD7C806E5A}" presName="parTxOnlySpace" presStyleCnt="0"/>
      <dgm:spPr/>
    </dgm:pt>
    <dgm:pt modelId="{9E856975-8526-4882-975E-16C635FE978B}" type="pres">
      <dgm:prSet presAssocID="{1CA937B5-7D59-4B39-8CF7-4B394AD0688B}" presName="parTxOnly" presStyleLbl="node1" presStyleIdx="1" presStyleCnt="6">
        <dgm:presLayoutVars>
          <dgm:chMax val="0"/>
          <dgm:chPref val="0"/>
          <dgm:bulletEnabled val="1"/>
        </dgm:presLayoutVars>
      </dgm:prSet>
      <dgm:spPr/>
    </dgm:pt>
    <dgm:pt modelId="{ABA944B2-DC5F-49FC-B3C5-1EB64A0624B9}" type="pres">
      <dgm:prSet presAssocID="{D22848A9-0D3D-4BE0-B6B7-4B315D1ADBB0}" presName="parTxOnlySpace" presStyleCnt="0"/>
      <dgm:spPr/>
    </dgm:pt>
    <dgm:pt modelId="{CC433528-3C40-4D5F-8AEE-5CADD1F6FACB}" type="pres">
      <dgm:prSet presAssocID="{A8097438-D74B-4E2D-B385-3941CA2740A8}" presName="parTxOnly" presStyleLbl="node1" presStyleIdx="2" presStyleCnt="6">
        <dgm:presLayoutVars>
          <dgm:chMax val="0"/>
          <dgm:chPref val="0"/>
          <dgm:bulletEnabled val="1"/>
        </dgm:presLayoutVars>
      </dgm:prSet>
      <dgm:spPr>
        <a:solidFill>
          <a:schemeClr val="bg1">
            <a:lumMod val="75000"/>
          </a:schemeClr>
        </a:solidFill>
      </dgm:spPr>
    </dgm:pt>
    <dgm:pt modelId="{D6290654-EBE8-4BF8-A192-5D1605448AEF}" type="pres">
      <dgm:prSet presAssocID="{6E41BFFE-71FB-4198-B6A8-DCF2DDBB611A}" presName="parTxOnlySpace" presStyleCnt="0"/>
      <dgm:spPr/>
    </dgm:pt>
    <dgm:pt modelId="{88258D1F-8F7F-4366-A9A9-317AA2752CF4}" type="pres">
      <dgm:prSet presAssocID="{DDE8D874-7BA5-47A4-8237-7238969D56D5}" presName="parTxOnly" presStyleLbl="node1" presStyleIdx="3" presStyleCnt="6">
        <dgm:presLayoutVars>
          <dgm:chMax val="0"/>
          <dgm:chPref val="0"/>
          <dgm:bulletEnabled val="1"/>
        </dgm:presLayoutVars>
      </dgm:prSet>
      <dgm:spPr>
        <a:solidFill>
          <a:schemeClr val="bg1">
            <a:lumMod val="75000"/>
          </a:schemeClr>
        </a:solidFill>
      </dgm:spPr>
    </dgm:pt>
    <dgm:pt modelId="{35D791ED-0E21-49EA-910F-2ECB23C0EA1F}" type="pres">
      <dgm:prSet presAssocID="{D3537810-8564-43B3-876B-C85C78815E09}" presName="parTxOnlySpace" presStyleCnt="0"/>
      <dgm:spPr/>
    </dgm:pt>
    <dgm:pt modelId="{55AC9B83-E8A2-4995-AFA1-E40DA523368C}" type="pres">
      <dgm:prSet presAssocID="{B9B9DC21-47EF-49FD-83CF-88D0B7F3EEA2}" presName="parTxOnly" presStyleLbl="node1" presStyleIdx="4" presStyleCnt="6">
        <dgm:presLayoutVars>
          <dgm:chMax val="0"/>
          <dgm:chPref val="0"/>
          <dgm:bulletEnabled val="1"/>
        </dgm:presLayoutVars>
      </dgm:prSet>
      <dgm:spPr>
        <a:solidFill>
          <a:schemeClr val="bg1">
            <a:lumMod val="75000"/>
          </a:schemeClr>
        </a:solidFill>
      </dgm:spPr>
    </dgm:pt>
    <dgm:pt modelId="{AE68DA7A-F9C7-4536-BEC0-7AB24A526811}" type="pres">
      <dgm:prSet presAssocID="{25B39EE5-ECAE-47DA-BB2A-4C87E3432433}" presName="parTxOnlySpace" presStyleCnt="0"/>
      <dgm:spPr/>
    </dgm:pt>
    <dgm:pt modelId="{AFCC8FDC-F36D-43DC-808D-13703A43633E}" type="pres">
      <dgm:prSet presAssocID="{AA86B022-8AB1-4B32-943A-093028B93381}" presName="parTxOnly" presStyleLbl="node1" presStyleIdx="5" presStyleCnt="6">
        <dgm:presLayoutVars>
          <dgm:chMax val="0"/>
          <dgm:chPref val="0"/>
          <dgm:bulletEnabled val="1"/>
        </dgm:presLayoutVars>
      </dgm:prSet>
      <dgm:spPr>
        <a:solidFill>
          <a:schemeClr val="bg1">
            <a:lumMod val="75000"/>
          </a:schemeClr>
        </a:solidFill>
      </dgm:spPr>
    </dgm:pt>
  </dgm:ptLst>
  <dgm:cxnLst>
    <dgm:cxn modelId="{8DAF4D19-C5B2-4A3D-85B0-FBE8580F59C9}" srcId="{FE0BAD11-D8A8-4F80-ADB0-F326B7F24F3B}" destId="{AA86B022-8AB1-4B32-943A-093028B93381}" srcOrd="5" destOrd="0" parTransId="{68EFECE1-3180-4EB2-A14C-E38A1C424E42}" sibTransId="{EAB9EA3A-72AB-4E3F-8C3F-D8087CE68DE6}"/>
    <dgm:cxn modelId="{D2FF341E-42AA-4012-A68C-F8FEE1CBBA5C}" type="presOf" srcId="{DDE8D874-7BA5-47A4-8237-7238969D56D5}" destId="{88258D1F-8F7F-4366-A9A9-317AA2752CF4}" srcOrd="0" destOrd="0" presId="urn:microsoft.com/office/officeart/2005/8/layout/chevron1"/>
    <dgm:cxn modelId="{C56CD424-B746-4BF8-AB9F-D729ED63C26A}" type="presOf" srcId="{FE0BAD11-D8A8-4F80-ADB0-F326B7F24F3B}" destId="{08B2DE2E-998A-4AFA-BB18-F2799067688C}" srcOrd="0" destOrd="0" presId="urn:microsoft.com/office/officeart/2005/8/layout/chevron1"/>
    <dgm:cxn modelId="{B2FCF446-5BC3-4BAC-A394-D6DC3E7E584A}" type="presOf" srcId="{AA86B022-8AB1-4B32-943A-093028B93381}" destId="{AFCC8FDC-F36D-43DC-808D-13703A43633E}" srcOrd="0" destOrd="0" presId="urn:microsoft.com/office/officeart/2005/8/layout/chevron1"/>
    <dgm:cxn modelId="{08BE9673-4555-499F-9E93-BDE0428AFC7A}" srcId="{FE0BAD11-D8A8-4F80-ADB0-F326B7F24F3B}" destId="{A8097438-D74B-4E2D-B385-3941CA2740A8}" srcOrd="2" destOrd="0" parTransId="{8F0139E9-EE69-4686-A20A-D130A313CE89}" sibTransId="{6E41BFFE-71FB-4198-B6A8-DCF2DDBB611A}"/>
    <dgm:cxn modelId="{66745D7F-2BFC-4A11-9822-A98FB4FCEB89}" type="presOf" srcId="{A8097438-D74B-4E2D-B385-3941CA2740A8}" destId="{CC433528-3C40-4D5F-8AEE-5CADD1F6FACB}" srcOrd="0" destOrd="0" presId="urn:microsoft.com/office/officeart/2005/8/layout/chevron1"/>
    <dgm:cxn modelId="{A2E7CB8C-0BC5-4F6C-AA63-F3E841E3FB4A}" type="presOf" srcId="{195416F6-7695-4BF5-B8C2-81773C9CAF29}" destId="{EAD3C645-E48D-4164-8D7A-3115D9530EAB}" srcOrd="0" destOrd="0" presId="urn:microsoft.com/office/officeart/2005/8/layout/chevron1"/>
    <dgm:cxn modelId="{DDCA5194-3ABC-41EE-B020-EB9778C5C7CA}" type="presOf" srcId="{1CA937B5-7D59-4B39-8CF7-4B394AD0688B}" destId="{9E856975-8526-4882-975E-16C635FE978B}" srcOrd="0" destOrd="0" presId="urn:microsoft.com/office/officeart/2005/8/layout/chevron1"/>
    <dgm:cxn modelId="{D9D0F7B6-ECAB-46B6-AC43-520D6D0C6F8F}" srcId="{FE0BAD11-D8A8-4F80-ADB0-F326B7F24F3B}" destId="{1CA937B5-7D59-4B39-8CF7-4B394AD0688B}" srcOrd="1" destOrd="0" parTransId="{6A98CDAE-7B9F-41B9-BF14-68778310BFAA}" sibTransId="{D22848A9-0D3D-4BE0-B6B7-4B315D1ADBB0}"/>
    <dgm:cxn modelId="{84BE32B7-21FB-4FEE-B7EC-FB0EB707B88E}" srcId="{FE0BAD11-D8A8-4F80-ADB0-F326B7F24F3B}" destId="{B9B9DC21-47EF-49FD-83CF-88D0B7F3EEA2}" srcOrd="4" destOrd="0" parTransId="{4DF76686-411A-43C6-91A0-15BC3CB21DE1}" sibTransId="{25B39EE5-ECAE-47DA-BB2A-4C87E3432433}"/>
    <dgm:cxn modelId="{1E8862BB-4421-49CB-948F-C32DAB2C12F9}" srcId="{FE0BAD11-D8A8-4F80-ADB0-F326B7F24F3B}" destId="{195416F6-7695-4BF5-B8C2-81773C9CAF29}" srcOrd="0" destOrd="0" parTransId="{4BD30A05-7D9A-493B-BE99-DA595FEAAD84}" sibTransId="{AE374933-6409-4DE6-B186-84BD7C806E5A}"/>
    <dgm:cxn modelId="{9F50A9BB-07C6-4109-82EC-47966D8BF5C2}" type="presOf" srcId="{B9B9DC21-47EF-49FD-83CF-88D0B7F3EEA2}" destId="{55AC9B83-E8A2-4995-AFA1-E40DA523368C}" srcOrd="0" destOrd="0" presId="urn:microsoft.com/office/officeart/2005/8/layout/chevron1"/>
    <dgm:cxn modelId="{6B69C6FF-FBAB-413E-BBBE-A62288570CE2}" srcId="{FE0BAD11-D8A8-4F80-ADB0-F326B7F24F3B}" destId="{DDE8D874-7BA5-47A4-8237-7238969D56D5}" srcOrd="3" destOrd="0" parTransId="{512DBD74-74CD-4C10-B567-B4999D44F5C4}" sibTransId="{D3537810-8564-43B3-876B-C85C78815E09}"/>
    <dgm:cxn modelId="{EB7B4ED4-5FC1-4879-A7DC-4ECD55F7D333}" type="presParOf" srcId="{08B2DE2E-998A-4AFA-BB18-F2799067688C}" destId="{EAD3C645-E48D-4164-8D7A-3115D9530EAB}" srcOrd="0" destOrd="0" presId="urn:microsoft.com/office/officeart/2005/8/layout/chevron1"/>
    <dgm:cxn modelId="{63222F80-9C45-44A1-A07E-886B2ED99E9C}" type="presParOf" srcId="{08B2DE2E-998A-4AFA-BB18-F2799067688C}" destId="{5D02BAA3-8E85-4261-A317-AA8D3DE0DEC7}" srcOrd="1" destOrd="0" presId="urn:microsoft.com/office/officeart/2005/8/layout/chevron1"/>
    <dgm:cxn modelId="{E7AE5AA3-8BB8-41DF-BAAE-EC3FE3968CE6}" type="presParOf" srcId="{08B2DE2E-998A-4AFA-BB18-F2799067688C}" destId="{9E856975-8526-4882-975E-16C635FE978B}" srcOrd="2" destOrd="0" presId="urn:microsoft.com/office/officeart/2005/8/layout/chevron1"/>
    <dgm:cxn modelId="{F574C5ED-8DA6-4685-B699-77B08D54D767}" type="presParOf" srcId="{08B2DE2E-998A-4AFA-BB18-F2799067688C}" destId="{ABA944B2-DC5F-49FC-B3C5-1EB64A0624B9}" srcOrd="3" destOrd="0" presId="urn:microsoft.com/office/officeart/2005/8/layout/chevron1"/>
    <dgm:cxn modelId="{39CC5FD9-1E84-4874-AA11-68A205DF2CC2}" type="presParOf" srcId="{08B2DE2E-998A-4AFA-BB18-F2799067688C}" destId="{CC433528-3C40-4D5F-8AEE-5CADD1F6FACB}" srcOrd="4" destOrd="0" presId="urn:microsoft.com/office/officeart/2005/8/layout/chevron1"/>
    <dgm:cxn modelId="{E2DA8FCD-62BF-44FD-A72D-F81C6468A251}" type="presParOf" srcId="{08B2DE2E-998A-4AFA-BB18-F2799067688C}" destId="{D6290654-EBE8-4BF8-A192-5D1605448AEF}" srcOrd="5" destOrd="0" presId="urn:microsoft.com/office/officeart/2005/8/layout/chevron1"/>
    <dgm:cxn modelId="{5758AEB3-26E8-4965-B0F5-51E8F4980F4B}" type="presParOf" srcId="{08B2DE2E-998A-4AFA-BB18-F2799067688C}" destId="{88258D1F-8F7F-4366-A9A9-317AA2752CF4}" srcOrd="6" destOrd="0" presId="urn:microsoft.com/office/officeart/2005/8/layout/chevron1"/>
    <dgm:cxn modelId="{4624E931-10B0-4B55-AB35-E194E9A9D550}" type="presParOf" srcId="{08B2DE2E-998A-4AFA-BB18-F2799067688C}" destId="{35D791ED-0E21-49EA-910F-2ECB23C0EA1F}" srcOrd="7" destOrd="0" presId="urn:microsoft.com/office/officeart/2005/8/layout/chevron1"/>
    <dgm:cxn modelId="{CD619112-07CB-4B14-85A0-D66D24722942}" type="presParOf" srcId="{08B2DE2E-998A-4AFA-BB18-F2799067688C}" destId="{55AC9B83-E8A2-4995-AFA1-E40DA523368C}" srcOrd="8" destOrd="0" presId="urn:microsoft.com/office/officeart/2005/8/layout/chevron1"/>
    <dgm:cxn modelId="{73880CBF-A538-4DB9-9F50-95A2C66F066B}" type="presParOf" srcId="{08B2DE2E-998A-4AFA-BB18-F2799067688C}" destId="{AE68DA7A-F9C7-4536-BEC0-7AB24A526811}" srcOrd="9" destOrd="0" presId="urn:microsoft.com/office/officeart/2005/8/layout/chevron1"/>
    <dgm:cxn modelId="{878BCB3E-1DB7-49F3-81AF-D2384A3C77DA}" type="presParOf" srcId="{08B2DE2E-998A-4AFA-BB18-F2799067688C}" destId="{AFCC8FDC-F36D-43DC-808D-13703A43633E}" srcOrd="1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0BAD11-D8A8-4F80-ADB0-F326B7F24F3B}" type="doc">
      <dgm:prSet loTypeId="urn:microsoft.com/office/officeart/2005/8/layout/chevron1" loCatId="process" qsTypeId="urn:microsoft.com/office/officeart/2005/8/quickstyle/simple1" qsCatId="simple" csTypeId="urn:microsoft.com/office/officeart/2005/8/colors/colorful2" csCatId="colorful" phldr="1"/>
      <dgm:spPr/>
    </dgm:pt>
    <dgm:pt modelId="{195416F6-7695-4BF5-B8C2-81773C9CAF29}">
      <dgm:prSet phldrT="[Text]" phldr="0"/>
      <dgm:spPr/>
      <dgm:t>
        <a:bodyPr/>
        <a:lstStyle/>
        <a:p>
          <a:pPr rtl="0"/>
          <a:r>
            <a:rPr lang="en-US">
              <a:latin typeface="Franklin Gothic Medium"/>
            </a:rPr>
            <a:t>Growth Trajectory</a:t>
          </a:r>
          <a:endParaRPr lang="en-US"/>
        </a:p>
      </dgm:t>
    </dgm:pt>
    <dgm:pt modelId="{4BD30A05-7D9A-493B-BE99-DA595FEAAD84}" type="parTrans" cxnId="{1E8862BB-4421-49CB-948F-C32DAB2C12F9}">
      <dgm:prSet/>
      <dgm:spPr/>
    </dgm:pt>
    <dgm:pt modelId="{AE374933-6409-4DE6-B186-84BD7C806E5A}" type="sibTrans" cxnId="{1E8862BB-4421-49CB-948F-C32DAB2C12F9}">
      <dgm:prSet/>
      <dgm:spPr/>
    </dgm:pt>
    <dgm:pt modelId="{1CA937B5-7D59-4B39-8CF7-4B394AD0688B}">
      <dgm:prSet phldrT="[Text]" phldr="0"/>
      <dgm:spPr/>
      <dgm:t>
        <a:bodyPr/>
        <a:lstStyle/>
        <a:p>
          <a:pPr rtl="0"/>
          <a:r>
            <a:rPr lang="en-US">
              <a:latin typeface="Franklin Gothic Medium"/>
            </a:rPr>
            <a:t>Strategic Initiatives</a:t>
          </a:r>
          <a:endParaRPr lang="en-US"/>
        </a:p>
      </dgm:t>
    </dgm:pt>
    <dgm:pt modelId="{6A98CDAE-7B9F-41B9-BF14-68778310BFAA}" type="parTrans" cxnId="{D9D0F7B6-ECAB-46B6-AC43-520D6D0C6F8F}">
      <dgm:prSet/>
      <dgm:spPr/>
    </dgm:pt>
    <dgm:pt modelId="{D22848A9-0D3D-4BE0-B6B7-4B315D1ADBB0}" type="sibTrans" cxnId="{D9D0F7B6-ECAB-46B6-AC43-520D6D0C6F8F}">
      <dgm:prSet/>
      <dgm:spPr/>
    </dgm:pt>
    <dgm:pt modelId="{A8097438-D74B-4E2D-B385-3941CA2740A8}">
      <dgm:prSet phldrT="[Text]" phldr="0"/>
      <dgm:spPr/>
      <dgm:t>
        <a:bodyPr/>
        <a:lstStyle/>
        <a:p>
          <a:pPr rtl="0"/>
          <a:r>
            <a:rPr lang="en-US">
              <a:latin typeface="Franklin Gothic Medium"/>
            </a:rPr>
            <a:t>Efficiency Plan</a:t>
          </a:r>
          <a:endParaRPr lang="en-US"/>
        </a:p>
      </dgm:t>
    </dgm:pt>
    <dgm:pt modelId="{8F0139E9-EE69-4686-A20A-D130A313CE89}" type="parTrans" cxnId="{08BE9673-4555-499F-9E93-BDE0428AFC7A}">
      <dgm:prSet/>
      <dgm:spPr/>
    </dgm:pt>
    <dgm:pt modelId="{6E41BFFE-71FB-4198-B6A8-DCF2DDBB611A}" type="sibTrans" cxnId="{08BE9673-4555-499F-9E93-BDE0428AFC7A}">
      <dgm:prSet/>
      <dgm:spPr/>
    </dgm:pt>
    <dgm:pt modelId="{DDE8D874-7BA5-47A4-8237-7238969D56D5}">
      <dgm:prSet phldr="0"/>
      <dgm:spPr/>
      <dgm:t>
        <a:bodyPr/>
        <a:lstStyle/>
        <a:p>
          <a:pPr rtl="0"/>
          <a:r>
            <a:rPr lang="en-US">
              <a:latin typeface="Franklin Gothic Medium"/>
            </a:rPr>
            <a:t>Expansion Overview</a:t>
          </a:r>
        </a:p>
      </dgm:t>
    </dgm:pt>
    <dgm:pt modelId="{512DBD74-74CD-4C10-B567-B4999D44F5C4}" type="parTrans" cxnId="{6B69C6FF-FBAB-413E-BBBE-A62288570CE2}">
      <dgm:prSet/>
      <dgm:spPr/>
    </dgm:pt>
    <dgm:pt modelId="{D3537810-8564-43B3-876B-C85C78815E09}" type="sibTrans" cxnId="{6B69C6FF-FBAB-413E-BBBE-A62288570CE2}">
      <dgm:prSet/>
      <dgm:spPr/>
    </dgm:pt>
    <dgm:pt modelId="{B9B9DC21-47EF-49FD-83CF-88D0B7F3EEA2}">
      <dgm:prSet phldr="0"/>
      <dgm:spPr/>
      <dgm:t>
        <a:bodyPr/>
        <a:lstStyle/>
        <a:p>
          <a:pPr rtl="0"/>
          <a:r>
            <a:rPr lang="en-US">
              <a:latin typeface="Franklin Gothic Medium"/>
            </a:rPr>
            <a:t>Staffing Glidepath</a:t>
          </a:r>
        </a:p>
      </dgm:t>
    </dgm:pt>
    <dgm:pt modelId="{4DF76686-411A-43C6-91A0-15BC3CB21DE1}" type="parTrans" cxnId="{84BE32B7-21FB-4FEE-B7EC-FB0EB707B88E}">
      <dgm:prSet/>
      <dgm:spPr/>
    </dgm:pt>
    <dgm:pt modelId="{25B39EE5-ECAE-47DA-BB2A-4C87E3432433}" type="sibTrans" cxnId="{84BE32B7-21FB-4FEE-B7EC-FB0EB707B88E}">
      <dgm:prSet/>
      <dgm:spPr/>
    </dgm:pt>
    <dgm:pt modelId="{AA86B022-8AB1-4B32-943A-093028B93381}">
      <dgm:prSet phldr="0"/>
      <dgm:spPr/>
      <dgm:t>
        <a:bodyPr/>
        <a:lstStyle/>
        <a:p>
          <a:r>
            <a:rPr lang="en-US">
              <a:latin typeface="Franklin Gothic Medium"/>
            </a:rPr>
            <a:t>Summary</a:t>
          </a:r>
          <a:endParaRPr lang="en-US"/>
        </a:p>
      </dgm:t>
    </dgm:pt>
    <dgm:pt modelId="{68EFECE1-3180-4EB2-A14C-E38A1C424E42}" type="parTrans" cxnId="{8DAF4D19-C5B2-4A3D-85B0-FBE8580F59C9}">
      <dgm:prSet/>
      <dgm:spPr/>
    </dgm:pt>
    <dgm:pt modelId="{EAB9EA3A-72AB-4E3F-8C3F-D8087CE68DE6}" type="sibTrans" cxnId="{8DAF4D19-C5B2-4A3D-85B0-FBE8580F59C9}">
      <dgm:prSet/>
      <dgm:spPr/>
    </dgm:pt>
    <dgm:pt modelId="{08B2DE2E-998A-4AFA-BB18-F2799067688C}" type="pres">
      <dgm:prSet presAssocID="{FE0BAD11-D8A8-4F80-ADB0-F326B7F24F3B}" presName="Name0" presStyleCnt="0">
        <dgm:presLayoutVars>
          <dgm:dir/>
          <dgm:animLvl val="lvl"/>
          <dgm:resizeHandles val="exact"/>
        </dgm:presLayoutVars>
      </dgm:prSet>
      <dgm:spPr/>
    </dgm:pt>
    <dgm:pt modelId="{EAD3C645-E48D-4164-8D7A-3115D9530EAB}" type="pres">
      <dgm:prSet presAssocID="{195416F6-7695-4BF5-B8C2-81773C9CAF29}" presName="parTxOnly" presStyleLbl="node1" presStyleIdx="0" presStyleCnt="6">
        <dgm:presLayoutVars>
          <dgm:chMax val="0"/>
          <dgm:chPref val="0"/>
          <dgm:bulletEnabled val="1"/>
        </dgm:presLayoutVars>
      </dgm:prSet>
      <dgm:spPr/>
    </dgm:pt>
    <dgm:pt modelId="{5D02BAA3-8E85-4261-A317-AA8D3DE0DEC7}" type="pres">
      <dgm:prSet presAssocID="{AE374933-6409-4DE6-B186-84BD7C806E5A}" presName="parTxOnlySpace" presStyleCnt="0"/>
      <dgm:spPr/>
    </dgm:pt>
    <dgm:pt modelId="{9E856975-8526-4882-975E-16C635FE978B}" type="pres">
      <dgm:prSet presAssocID="{1CA937B5-7D59-4B39-8CF7-4B394AD0688B}" presName="parTxOnly" presStyleLbl="node1" presStyleIdx="1" presStyleCnt="6">
        <dgm:presLayoutVars>
          <dgm:chMax val="0"/>
          <dgm:chPref val="0"/>
          <dgm:bulletEnabled val="1"/>
        </dgm:presLayoutVars>
      </dgm:prSet>
      <dgm:spPr>
        <a:solidFill>
          <a:schemeClr val="bg1">
            <a:lumMod val="75000"/>
          </a:schemeClr>
        </a:solidFill>
      </dgm:spPr>
    </dgm:pt>
    <dgm:pt modelId="{ABA944B2-DC5F-49FC-B3C5-1EB64A0624B9}" type="pres">
      <dgm:prSet presAssocID="{D22848A9-0D3D-4BE0-B6B7-4B315D1ADBB0}" presName="parTxOnlySpace" presStyleCnt="0"/>
      <dgm:spPr/>
    </dgm:pt>
    <dgm:pt modelId="{CC433528-3C40-4D5F-8AEE-5CADD1F6FACB}" type="pres">
      <dgm:prSet presAssocID="{A8097438-D74B-4E2D-B385-3941CA2740A8}" presName="parTxOnly" presStyleLbl="node1" presStyleIdx="2" presStyleCnt="6">
        <dgm:presLayoutVars>
          <dgm:chMax val="0"/>
          <dgm:chPref val="0"/>
          <dgm:bulletEnabled val="1"/>
        </dgm:presLayoutVars>
      </dgm:prSet>
      <dgm:spPr>
        <a:solidFill>
          <a:schemeClr val="bg1">
            <a:lumMod val="75000"/>
          </a:schemeClr>
        </a:solidFill>
      </dgm:spPr>
    </dgm:pt>
    <dgm:pt modelId="{D6290654-EBE8-4BF8-A192-5D1605448AEF}" type="pres">
      <dgm:prSet presAssocID="{6E41BFFE-71FB-4198-B6A8-DCF2DDBB611A}" presName="parTxOnlySpace" presStyleCnt="0"/>
      <dgm:spPr/>
    </dgm:pt>
    <dgm:pt modelId="{88258D1F-8F7F-4366-A9A9-317AA2752CF4}" type="pres">
      <dgm:prSet presAssocID="{DDE8D874-7BA5-47A4-8237-7238969D56D5}" presName="parTxOnly" presStyleLbl="node1" presStyleIdx="3" presStyleCnt="6">
        <dgm:presLayoutVars>
          <dgm:chMax val="0"/>
          <dgm:chPref val="0"/>
          <dgm:bulletEnabled val="1"/>
        </dgm:presLayoutVars>
      </dgm:prSet>
      <dgm:spPr>
        <a:solidFill>
          <a:schemeClr val="bg1">
            <a:lumMod val="75000"/>
          </a:schemeClr>
        </a:solidFill>
      </dgm:spPr>
    </dgm:pt>
    <dgm:pt modelId="{35D791ED-0E21-49EA-910F-2ECB23C0EA1F}" type="pres">
      <dgm:prSet presAssocID="{D3537810-8564-43B3-876B-C85C78815E09}" presName="parTxOnlySpace" presStyleCnt="0"/>
      <dgm:spPr/>
    </dgm:pt>
    <dgm:pt modelId="{55AC9B83-E8A2-4995-AFA1-E40DA523368C}" type="pres">
      <dgm:prSet presAssocID="{B9B9DC21-47EF-49FD-83CF-88D0B7F3EEA2}" presName="parTxOnly" presStyleLbl="node1" presStyleIdx="4" presStyleCnt="6">
        <dgm:presLayoutVars>
          <dgm:chMax val="0"/>
          <dgm:chPref val="0"/>
          <dgm:bulletEnabled val="1"/>
        </dgm:presLayoutVars>
      </dgm:prSet>
      <dgm:spPr>
        <a:solidFill>
          <a:schemeClr val="bg1">
            <a:lumMod val="75000"/>
          </a:schemeClr>
        </a:solidFill>
      </dgm:spPr>
    </dgm:pt>
    <dgm:pt modelId="{AE68DA7A-F9C7-4536-BEC0-7AB24A526811}" type="pres">
      <dgm:prSet presAssocID="{25B39EE5-ECAE-47DA-BB2A-4C87E3432433}" presName="parTxOnlySpace" presStyleCnt="0"/>
      <dgm:spPr/>
    </dgm:pt>
    <dgm:pt modelId="{AFCC8FDC-F36D-43DC-808D-13703A43633E}" type="pres">
      <dgm:prSet presAssocID="{AA86B022-8AB1-4B32-943A-093028B93381}" presName="parTxOnly" presStyleLbl="node1" presStyleIdx="5" presStyleCnt="6">
        <dgm:presLayoutVars>
          <dgm:chMax val="0"/>
          <dgm:chPref val="0"/>
          <dgm:bulletEnabled val="1"/>
        </dgm:presLayoutVars>
      </dgm:prSet>
      <dgm:spPr>
        <a:solidFill>
          <a:schemeClr val="bg1">
            <a:lumMod val="75000"/>
          </a:schemeClr>
        </a:solidFill>
      </dgm:spPr>
    </dgm:pt>
  </dgm:ptLst>
  <dgm:cxnLst>
    <dgm:cxn modelId="{8DAF4D19-C5B2-4A3D-85B0-FBE8580F59C9}" srcId="{FE0BAD11-D8A8-4F80-ADB0-F326B7F24F3B}" destId="{AA86B022-8AB1-4B32-943A-093028B93381}" srcOrd="5" destOrd="0" parTransId="{68EFECE1-3180-4EB2-A14C-E38A1C424E42}" sibTransId="{EAB9EA3A-72AB-4E3F-8C3F-D8087CE68DE6}"/>
    <dgm:cxn modelId="{D2FF341E-42AA-4012-A68C-F8FEE1CBBA5C}" type="presOf" srcId="{DDE8D874-7BA5-47A4-8237-7238969D56D5}" destId="{88258D1F-8F7F-4366-A9A9-317AA2752CF4}" srcOrd="0" destOrd="0" presId="urn:microsoft.com/office/officeart/2005/8/layout/chevron1"/>
    <dgm:cxn modelId="{C56CD424-B746-4BF8-AB9F-D729ED63C26A}" type="presOf" srcId="{FE0BAD11-D8A8-4F80-ADB0-F326B7F24F3B}" destId="{08B2DE2E-998A-4AFA-BB18-F2799067688C}" srcOrd="0" destOrd="0" presId="urn:microsoft.com/office/officeart/2005/8/layout/chevron1"/>
    <dgm:cxn modelId="{B2FCF446-5BC3-4BAC-A394-D6DC3E7E584A}" type="presOf" srcId="{AA86B022-8AB1-4B32-943A-093028B93381}" destId="{AFCC8FDC-F36D-43DC-808D-13703A43633E}" srcOrd="0" destOrd="0" presId="urn:microsoft.com/office/officeart/2005/8/layout/chevron1"/>
    <dgm:cxn modelId="{08BE9673-4555-499F-9E93-BDE0428AFC7A}" srcId="{FE0BAD11-D8A8-4F80-ADB0-F326B7F24F3B}" destId="{A8097438-D74B-4E2D-B385-3941CA2740A8}" srcOrd="2" destOrd="0" parTransId="{8F0139E9-EE69-4686-A20A-D130A313CE89}" sibTransId="{6E41BFFE-71FB-4198-B6A8-DCF2DDBB611A}"/>
    <dgm:cxn modelId="{66745D7F-2BFC-4A11-9822-A98FB4FCEB89}" type="presOf" srcId="{A8097438-D74B-4E2D-B385-3941CA2740A8}" destId="{CC433528-3C40-4D5F-8AEE-5CADD1F6FACB}" srcOrd="0" destOrd="0" presId="urn:microsoft.com/office/officeart/2005/8/layout/chevron1"/>
    <dgm:cxn modelId="{A2E7CB8C-0BC5-4F6C-AA63-F3E841E3FB4A}" type="presOf" srcId="{195416F6-7695-4BF5-B8C2-81773C9CAF29}" destId="{EAD3C645-E48D-4164-8D7A-3115D9530EAB}" srcOrd="0" destOrd="0" presId="urn:microsoft.com/office/officeart/2005/8/layout/chevron1"/>
    <dgm:cxn modelId="{DDCA5194-3ABC-41EE-B020-EB9778C5C7CA}" type="presOf" srcId="{1CA937B5-7D59-4B39-8CF7-4B394AD0688B}" destId="{9E856975-8526-4882-975E-16C635FE978B}" srcOrd="0" destOrd="0" presId="urn:microsoft.com/office/officeart/2005/8/layout/chevron1"/>
    <dgm:cxn modelId="{D9D0F7B6-ECAB-46B6-AC43-520D6D0C6F8F}" srcId="{FE0BAD11-D8A8-4F80-ADB0-F326B7F24F3B}" destId="{1CA937B5-7D59-4B39-8CF7-4B394AD0688B}" srcOrd="1" destOrd="0" parTransId="{6A98CDAE-7B9F-41B9-BF14-68778310BFAA}" sibTransId="{D22848A9-0D3D-4BE0-B6B7-4B315D1ADBB0}"/>
    <dgm:cxn modelId="{84BE32B7-21FB-4FEE-B7EC-FB0EB707B88E}" srcId="{FE0BAD11-D8A8-4F80-ADB0-F326B7F24F3B}" destId="{B9B9DC21-47EF-49FD-83CF-88D0B7F3EEA2}" srcOrd="4" destOrd="0" parTransId="{4DF76686-411A-43C6-91A0-15BC3CB21DE1}" sibTransId="{25B39EE5-ECAE-47DA-BB2A-4C87E3432433}"/>
    <dgm:cxn modelId="{1E8862BB-4421-49CB-948F-C32DAB2C12F9}" srcId="{FE0BAD11-D8A8-4F80-ADB0-F326B7F24F3B}" destId="{195416F6-7695-4BF5-B8C2-81773C9CAF29}" srcOrd="0" destOrd="0" parTransId="{4BD30A05-7D9A-493B-BE99-DA595FEAAD84}" sibTransId="{AE374933-6409-4DE6-B186-84BD7C806E5A}"/>
    <dgm:cxn modelId="{9F50A9BB-07C6-4109-82EC-47966D8BF5C2}" type="presOf" srcId="{B9B9DC21-47EF-49FD-83CF-88D0B7F3EEA2}" destId="{55AC9B83-E8A2-4995-AFA1-E40DA523368C}" srcOrd="0" destOrd="0" presId="urn:microsoft.com/office/officeart/2005/8/layout/chevron1"/>
    <dgm:cxn modelId="{6B69C6FF-FBAB-413E-BBBE-A62288570CE2}" srcId="{FE0BAD11-D8A8-4F80-ADB0-F326B7F24F3B}" destId="{DDE8D874-7BA5-47A4-8237-7238969D56D5}" srcOrd="3" destOrd="0" parTransId="{512DBD74-74CD-4C10-B567-B4999D44F5C4}" sibTransId="{D3537810-8564-43B3-876B-C85C78815E09}"/>
    <dgm:cxn modelId="{EB7B4ED4-5FC1-4879-A7DC-4ECD55F7D333}" type="presParOf" srcId="{08B2DE2E-998A-4AFA-BB18-F2799067688C}" destId="{EAD3C645-E48D-4164-8D7A-3115D9530EAB}" srcOrd="0" destOrd="0" presId="urn:microsoft.com/office/officeart/2005/8/layout/chevron1"/>
    <dgm:cxn modelId="{63222F80-9C45-44A1-A07E-886B2ED99E9C}" type="presParOf" srcId="{08B2DE2E-998A-4AFA-BB18-F2799067688C}" destId="{5D02BAA3-8E85-4261-A317-AA8D3DE0DEC7}" srcOrd="1" destOrd="0" presId="urn:microsoft.com/office/officeart/2005/8/layout/chevron1"/>
    <dgm:cxn modelId="{E7AE5AA3-8BB8-41DF-BAAE-EC3FE3968CE6}" type="presParOf" srcId="{08B2DE2E-998A-4AFA-BB18-F2799067688C}" destId="{9E856975-8526-4882-975E-16C635FE978B}" srcOrd="2" destOrd="0" presId="urn:microsoft.com/office/officeart/2005/8/layout/chevron1"/>
    <dgm:cxn modelId="{F574C5ED-8DA6-4685-B699-77B08D54D767}" type="presParOf" srcId="{08B2DE2E-998A-4AFA-BB18-F2799067688C}" destId="{ABA944B2-DC5F-49FC-B3C5-1EB64A0624B9}" srcOrd="3" destOrd="0" presId="urn:microsoft.com/office/officeart/2005/8/layout/chevron1"/>
    <dgm:cxn modelId="{39CC5FD9-1E84-4874-AA11-68A205DF2CC2}" type="presParOf" srcId="{08B2DE2E-998A-4AFA-BB18-F2799067688C}" destId="{CC433528-3C40-4D5F-8AEE-5CADD1F6FACB}" srcOrd="4" destOrd="0" presId="urn:microsoft.com/office/officeart/2005/8/layout/chevron1"/>
    <dgm:cxn modelId="{E2DA8FCD-62BF-44FD-A72D-F81C6468A251}" type="presParOf" srcId="{08B2DE2E-998A-4AFA-BB18-F2799067688C}" destId="{D6290654-EBE8-4BF8-A192-5D1605448AEF}" srcOrd="5" destOrd="0" presId="urn:microsoft.com/office/officeart/2005/8/layout/chevron1"/>
    <dgm:cxn modelId="{5758AEB3-26E8-4965-B0F5-51E8F4980F4B}" type="presParOf" srcId="{08B2DE2E-998A-4AFA-BB18-F2799067688C}" destId="{88258D1F-8F7F-4366-A9A9-317AA2752CF4}" srcOrd="6" destOrd="0" presId="urn:microsoft.com/office/officeart/2005/8/layout/chevron1"/>
    <dgm:cxn modelId="{4624E931-10B0-4B55-AB35-E194E9A9D550}" type="presParOf" srcId="{08B2DE2E-998A-4AFA-BB18-F2799067688C}" destId="{35D791ED-0E21-49EA-910F-2ECB23C0EA1F}" srcOrd="7" destOrd="0" presId="urn:microsoft.com/office/officeart/2005/8/layout/chevron1"/>
    <dgm:cxn modelId="{CD619112-07CB-4B14-85A0-D66D24722942}" type="presParOf" srcId="{08B2DE2E-998A-4AFA-BB18-F2799067688C}" destId="{55AC9B83-E8A2-4995-AFA1-E40DA523368C}" srcOrd="8" destOrd="0" presId="urn:microsoft.com/office/officeart/2005/8/layout/chevron1"/>
    <dgm:cxn modelId="{73880CBF-A538-4DB9-9F50-95A2C66F066B}" type="presParOf" srcId="{08B2DE2E-998A-4AFA-BB18-F2799067688C}" destId="{AE68DA7A-F9C7-4536-BEC0-7AB24A526811}" srcOrd="9" destOrd="0" presId="urn:microsoft.com/office/officeart/2005/8/layout/chevron1"/>
    <dgm:cxn modelId="{878BCB3E-1DB7-49F3-81AF-D2384A3C77DA}" type="presParOf" srcId="{08B2DE2E-998A-4AFA-BB18-F2799067688C}" destId="{AFCC8FDC-F36D-43DC-808D-13703A43633E}"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0BAD11-D8A8-4F80-ADB0-F326B7F24F3B}" type="doc">
      <dgm:prSet loTypeId="urn:microsoft.com/office/officeart/2005/8/layout/chevron1" loCatId="process" qsTypeId="urn:microsoft.com/office/officeart/2005/8/quickstyle/simple1" qsCatId="simple" csTypeId="urn:microsoft.com/office/officeart/2005/8/colors/colorful2" csCatId="colorful" phldr="1"/>
      <dgm:spPr/>
    </dgm:pt>
    <dgm:pt modelId="{195416F6-7695-4BF5-B8C2-81773C9CAF29}">
      <dgm:prSet phldrT="[Text]" phldr="0"/>
      <dgm:spPr/>
      <dgm:t>
        <a:bodyPr/>
        <a:lstStyle/>
        <a:p>
          <a:pPr rtl="0"/>
          <a:r>
            <a:rPr lang="en-US">
              <a:latin typeface="Franklin Gothic Medium"/>
            </a:rPr>
            <a:t>Growth Trajectory</a:t>
          </a:r>
          <a:endParaRPr lang="en-US"/>
        </a:p>
      </dgm:t>
    </dgm:pt>
    <dgm:pt modelId="{4BD30A05-7D9A-493B-BE99-DA595FEAAD84}" type="parTrans" cxnId="{1E8862BB-4421-49CB-948F-C32DAB2C12F9}">
      <dgm:prSet/>
      <dgm:spPr/>
      <dgm:t>
        <a:bodyPr/>
        <a:lstStyle/>
        <a:p>
          <a:endParaRPr lang="en-US"/>
        </a:p>
      </dgm:t>
    </dgm:pt>
    <dgm:pt modelId="{AE374933-6409-4DE6-B186-84BD7C806E5A}" type="sibTrans" cxnId="{1E8862BB-4421-49CB-948F-C32DAB2C12F9}">
      <dgm:prSet/>
      <dgm:spPr/>
      <dgm:t>
        <a:bodyPr/>
        <a:lstStyle/>
        <a:p>
          <a:endParaRPr lang="en-US"/>
        </a:p>
      </dgm:t>
    </dgm:pt>
    <dgm:pt modelId="{1CA937B5-7D59-4B39-8CF7-4B394AD0688B}">
      <dgm:prSet phldrT="[Text]" phldr="0"/>
      <dgm:spPr/>
      <dgm:t>
        <a:bodyPr/>
        <a:lstStyle/>
        <a:p>
          <a:pPr rtl="0"/>
          <a:r>
            <a:rPr lang="en-US" dirty="0">
              <a:latin typeface="Franklin Gothic Medium"/>
            </a:rPr>
            <a:t>Strategic Initiatives</a:t>
          </a:r>
          <a:endParaRPr lang="en-US" dirty="0"/>
        </a:p>
      </dgm:t>
    </dgm:pt>
    <dgm:pt modelId="{6A98CDAE-7B9F-41B9-BF14-68778310BFAA}" type="parTrans" cxnId="{D9D0F7B6-ECAB-46B6-AC43-520D6D0C6F8F}">
      <dgm:prSet/>
      <dgm:spPr/>
      <dgm:t>
        <a:bodyPr/>
        <a:lstStyle/>
        <a:p>
          <a:endParaRPr lang="en-US"/>
        </a:p>
      </dgm:t>
    </dgm:pt>
    <dgm:pt modelId="{D22848A9-0D3D-4BE0-B6B7-4B315D1ADBB0}" type="sibTrans" cxnId="{D9D0F7B6-ECAB-46B6-AC43-520D6D0C6F8F}">
      <dgm:prSet/>
      <dgm:spPr/>
      <dgm:t>
        <a:bodyPr/>
        <a:lstStyle/>
        <a:p>
          <a:endParaRPr lang="en-US"/>
        </a:p>
      </dgm:t>
    </dgm:pt>
    <dgm:pt modelId="{A8097438-D74B-4E2D-B385-3941CA2740A8}">
      <dgm:prSet phldrT="[Text]" phldr="0"/>
      <dgm:spPr/>
      <dgm:t>
        <a:bodyPr/>
        <a:lstStyle/>
        <a:p>
          <a:pPr rtl="0"/>
          <a:r>
            <a:rPr lang="en-US">
              <a:latin typeface="Franklin Gothic Medium"/>
            </a:rPr>
            <a:t>Efficiency Plan</a:t>
          </a:r>
          <a:endParaRPr lang="en-US"/>
        </a:p>
      </dgm:t>
    </dgm:pt>
    <dgm:pt modelId="{8F0139E9-EE69-4686-A20A-D130A313CE89}" type="parTrans" cxnId="{08BE9673-4555-499F-9E93-BDE0428AFC7A}">
      <dgm:prSet/>
      <dgm:spPr/>
      <dgm:t>
        <a:bodyPr/>
        <a:lstStyle/>
        <a:p>
          <a:endParaRPr lang="en-US"/>
        </a:p>
      </dgm:t>
    </dgm:pt>
    <dgm:pt modelId="{6E41BFFE-71FB-4198-B6A8-DCF2DDBB611A}" type="sibTrans" cxnId="{08BE9673-4555-499F-9E93-BDE0428AFC7A}">
      <dgm:prSet/>
      <dgm:spPr/>
      <dgm:t>
        <a:bodyPr/>
        <a:lstStyle/>
        <a:p>
          <a:endParaRPr lang="en-US"/>
        </a:p>
      </dgm:t>
    </dgm:pt>
    <dgm:pt modelId="{DDE8D874-7BA5-47A4-8237-7238969D56D5}">
      <dgm:prSet phldr="0"/>
      <dgm:spPr/>
      <dgm:t>
        <a:bodyPr/>
        <a:lstStyle/>
        <a:p>
          <a:pPr rtl="0"/>
          <a:r>
            <a:rPr lang="en-US">
              <a:latin typeface="Franklin Gothic Medium"/>
            </a:rPr>
            <a:t>Expansion Overview</a:t>
          </a:r>
        </a:p>
      </dgm:t>
    </dgm:pt>
    <dgm:pt modelId="{512DBD74-74CD-4C10-B567-B4999D44F5C4}" type="parTrans" cxnId="{6B69C6FF-FBAB-413E-BBBE-A62288570CE2}">
      <dgm:prSet/>
      <dgm:spPr/>
      <dgm:t>
        <a:bodyPr/>
        <a:lstStyle/>
        <a:p>
          <a:endParaRPr lang="en-US"/>
        </a:p>
      </dgm:t>
    </dgm:pt>
    <dgm:pt modelId="{D3537810-8564-43B3-876B-C85C78815E09}" type="sibTrans" cxnId="{6B69C6FF-FBAB-413E-BBBE-A62288570CE2}">
      <dgm:prSet/>
      <dgm:spPr/>
      <dgm:t>
        <a:bodyPr/>
        <a:lstStyle/>
        <a:p>
          <a:endParaRPr lang="en-US"/>
        </a:p>
      </dgm:t>
    </dgm:pt>
    <dgm:pt modelId="{B9B9DC21-47EF-49FD-83CF-88D0B7F3EEA2}">
      <dgm:prSet phldr="0"/>
      <dgm:spPr/>
      <dgm:t>
        <a:bodyPr/>
        <a:lstStyle/>
        <a:p>
          <a:pPr rtl="0"/>
          <a:r>
            <a:rPr lang="en-US">
              <a:latin typeface="Franklin Gothic Medium"/>
            </a:rPr>
            <a:t>Staffing Glidepath</a:t>
          </a:r>
        </a:p>
      </dgm:t>
    </dgm:pt>
    <dgm:pt modelId="{4DF76686-411A-43C6-91A0-15BC3CB21DE1}" type="parTrans" cxnId="{84BE32B7-21FB-4FEE-B7EC-FB0EB707B88E}">
      <dgm:prSet/>
      <dgm:spPr/>
      <dgm:t>
        <a:bodyPr/>
        <a:lstStyle/>
        <a:p>
          <a:endParaRPr lang="en-US"/>
        </a:p>
      </dgm:t>
    </dgm:pt>
    <dgm:pt modelId="{25B39EE5-ECAE-47DA-BB2A-4C87E3432433}" type="sibTrans" cxnId="{84BE32B7-21FB-4FEE-B7EC-FB0EB707B88E}">
      <dgm:prSet/>
      <dgm:spPr/>
      <dgm:t>
        <a:bodyPr/>
        <a:lstStyle/>
        <a:p>
          <a:endParaRPr lang="en-US"/>
        </a:p>
      </dgm:t>
    </dgm:pt>
    <dgm:pt modelId="{AA86B022-8AB1-4B32-943A-093028B93381}">
      <dgm:prSet phldr="0"/>
      <dgm:spPr/>
      <dgm:t>
        <a:bodyPr/>
        <a:lstStyle/>
        <a:p>
          <a:r>
            <a:rPr lang="en-US">
              <a:latin typeface="Franklin Gothic Medium"/>
            </a:rPr>
            <a:t>Summary</a:t>
          </a:r>
          <a:endParaRPr lang="en-US"/>
        </a:p>
      </dgm:t>
    </dgm:pt>
    <dgm:pt modelId="{68EFECE1-3180-4EB2-A14C-E38A1C424E42}" type="parTrans" cxnId="{8DAF4D19-C5B2-4A3D-85B0-FBE8580F59C9}">
      <dgm:prSet/>
      <dgm:spPr/>
      <dgm:t>
        <a:bodyPr/>
        <a:lstStyle/>
        <a:p>
          <a:endParaRPr lang="en-US"/>
        </a:p>
      </dgm:t>
    </dgm:pt>
    <dgm:pt modelId="{EAB9EA3A-72AB-4E3F-8C3F-D8087CE68DE6}" type="sibTrans" cxnId="{8DAF4D19-C5B2-4A3D-85B0-FBE8580F59C9}">
      <dgm:prSet/>
      <dgm:spPr/>
      <dgm:t>
        <a:bodyPr/>
        <a:lstStyle/>
        <a:p>
          <a:endParaRPr lang="en-US"/>
        </a:p>
      </dgm:t>
    </dgm:pt>
    <dgm:pt modelId="{08B2DE2E-998A-4AFA-BB18-F2799067688C}" type="pres">
      <dgm:prSet presAssocID="{FE0BAD11-D8A8-4F80-ADB0-F326B7F24F3B}" presName="Name0" presStyleCnt="0">
        <dgm:presLayoutVars>
          <dgm:dir/>
          <dgm:animLvl val="lvl"/>
          <dgm:resizeHandles val="exact"/>
        </dgm:presLayoutVars>
      </dgm:prSet>
      <dgm:spPr/>
    </dgm:pt>
    <dgm:pt modelId="{EAD3C645-E48D-4164-8D7A-3115D9530EAB}" type="pres">
      <dgm:prSet presAssocID="{195416F6-7695-4BF5-B8C2-81773C9CAF29}" presName="parTxOnly" presStyleLbl="node1" presStyleIdx="0" presStyleCnt="6">
        <dgm:presLayoutVars>
          <dgm:chMax val="0"/>
          <dgm:chPref val="0"/>
          <dgm:bulletEnabled val="1"/>
        </dgm:presLayoutVars>
      </dgm:prSet>
      <dgm:spPr>
        <a:solidFill>
          <a:schemeClr val="bg1">
            <a:lumMod val="75000"/>
          </a:schemeClr>
        </a:solidFill>
      </dgm:spPr>
    </dgm:pt>
    <dgm:pt modelId="{5D02BAA3-8E85-4261-A317-AA8D3DE0DEC7}" type="pres">
      <dgm:prSet presAssocID="{AE374933-6409-4DE6-B186-84BD7C806E5A}" presName="parTxOnlySpace" presStyleCnt="0"/>
      <dgm:spPr/>
    </dgm:pt>
    <dgm:pt modelId="{9E856975-8526-4882-975E-16C635FE978B}" type="pres">
      <dgm:prSet presAssocID="{1CA937B5-7D59-4B39-8CF7-4B394AD0688B}" presName="parTxOnly" presStyleLbl="node1" presStyleIdx="1" presStyleCnt="6">
        <dgm:presLayoutVars>
          <dgm:chMax val="0"/>
          <dgm:chPref val="0"/>
          <dgm:bulletEnabled val="1"/>
        </dgm:presLayoutVars>
      </dgm:prSet>
      <dgm:spPr>
        <a:solidFill>
          <a:schemeClr val="bg1">
            <a:lumMod val="75000"/>
          </a:schemeClr>
        </a:solidFill>
      </dgm:spPr>
    </dgm:pt>
    <dgm:pt modelId="{ABA944B2-DC5F-49FC-B3C5-1EB64A0624B9}" type="pres">
      <dgm:prSet presAssocID="{D22848A9-0D3D-4BE0-B6B7-4B315D1ADBB0}" presName="parTxOnlySpace" presStyleCnt="0"/>
      <dgm:spPr/>
    </dgm:pt>
    <dgm:pt modelId="{CC433528-3C40-4D5F-8AEE-5CADD1F6FACB}" type="pres">
      <dgm:prSet presAssocID="{A8097438-D74B-4E2D-B385-3941CA2740A8}" presName="parTxOnly" presStyleLbl="node1" presStyleIdx="2" presStyleCnt="6">
        <dgm:presLayoutVars>
          <dgm:chMax val="0"/>
          <dgm:chPref val="0"/>
          <dgm:bulletEnabled val="1"/>
        </dgm:presLayoutVars>
      </dgm:prSet>
      <dgm:spPr>
        <a:solidFill>
          <a:schemeClr val="bg1">
            <a:lumMod val="75000"/>
          </a:schemeClr>
        </a:solidFill>
      </dgm:spPr>
    </dgm:pt>
    <dgm:pt modelId="{D6290654-EBE8-4BF8-A192-5D1605448AEF}" type="pres">
      <dgm:prSet presAssocID="{6E41BFFE-71FB-4198-B6A8-DCF2DDBB611A}" presName="parTxOnlySpace" presStyleCnt="0"/>
      <dgm:spPr/>
    </dgm:pt>
    <dgm:pt modelId="{88258D1F-8F7F-4366-A9A9-317AA2752CF4}" type="pres">
      <dgm:prSet presAssocID="{DDE8D874-7BA5-47A4-8237-7238969D56D5}" presName="parTxOnly" presStyleLbl="node1" presStyleIdx="3" presStyleCnt="6">
        <dgm:presLayoutVars>
          <dgm:chMax val="0"/>
          <dgm:chPref val="0"/>
          <dgm:bulletEnabled val="1"/>
        </dgm:presLayoutVars>
      </dgm:prSet>
      <dgm:spPr/>
    </dgm:pt>
    <dgm:pt modelId="{35D791ED-0E21-49EA-910F-2ECB23C0EA1F}" type="pres">
      <dgm:prSet presAssocID="{D3537810-8564-43B3-876B-C85C78815E09}" presName="parTxOnlySpace" presStyleCnt="0"/>
      <dgm:spPr/>
    </dgm:pt>
    <dgm:pt modelId="{55AC9B83-E8A2-4995-AFA1-E40DA523368C}" type="pres">
      <dgm:prSet presAssocID="{B9B9DC21-47EF-49FD-83CF-88D0B7F3EEA2}" presName="parTxOnly" presStyleLbl="node1" presStyleIdx="4" presStyleCnt="6">
        <dgm:presLayoutVars>
          <dgm:chMax val="0"/>
          <dgm:chPref val="0"/>
          <dgm:bulletEnabled val="1"/>
        </dgm:presLayoutVars>
      </dgm:prSet>
      <dgm:spPr>
        <a:solidFill>
          <a:schemeClr val="bg1">
            <a:lumMod val="75000"/>
          </a:schemeClr>
        </a:solidFill>
      </dgm:spPr>
    </dgm:pt>
    <dgm:pt modelId="{AE68DA7A-F9C7-4536-BEC0-7AB24A526811}" type="pres">
      <dgm:prSet presAssocID="{25B39EE5-ECAE-47DA-BB2A-4C87E3432433}" presName="parTxOnlySpace" presStyleCnt="0"/>
      <dgm:spPr/>
    </dgm:pt>
    <dgm:pt modelId="{AFCC8FDC-F36D-43DC-808D-13703A43633E}" type="pres">
      <dgm:prSet presAssocID="{AA86B022-8AB1-4B32-943A-093028B93381}" presName="parTxOnly" presStyleLbl="node1" presStyleIdx="5" presStyleCnt="6">
        <dgm:presLayoutVars>
          <dgm:chMax val="0"/>
          <dgm:chPref val="0"/>
          <dgm:bulletEnabled val="1"/>
        </dgm:presLayoutVars>
      </dgm:prSet>
      <dgm:spPr>
        <a:solidFill>
          <a:schemeClr val="bg1">
            <a:lumMod val="75000"/>
          </a:schemeClr>
        </a:solidFill>
      </dgm:spPr>
    </dgm:pt>
  </dgm:ptLst>
  <dgm:cxnLst>
    <dgm:cxn modelId="{8DAF4D19-C5B2-4A3D-85B0-FBE8580F59C9}" srcId="{FE0BAD11-D8A8-4F80-ADB0-F326B7F24F3B}" destId="{AA86B022-8AB1-4B32-943A-093028B93381}" srcOrd="5" destOrd="0" parTransId="{68EFECE1-3180-4EB2-A14C-E38A1C424E42}" sibTransId="{EAB9EA3A-72AB-4E3F-8C3F-D8087CE68DE6}"/>
    <dgm:cxn modelId="{D2FF341E-42AA-4012-A68C-F8FEE1CBBA5C}" type="presOf" srcId="{DDE8D874-7BA5-47A4-8237-7238969D56D5}" destId="{88258D1F-8F7F-4366-A9A9-317AA2752CF4}" srcOrd="0" destOrd="0" presId="urn:microsoft.com/office/officeart/2005/8/layout/chevron1"/>
    <dgm:cxn modelId="{C56CD424-B746-4BF8-AB9F-D729ED63C26A}" type="presOf" srcId="{FE0BAD11-D8A8-4F80-ADB0-F326B7F24F3B}" destId="{08B2DE2E-998A-4AFA-BB18-F2799067688C}" srcOrd="0" destOrd="0" presId="urn:microsoft.com/office/officeart/2005/8/layout/chevron1"/>
    <dgm:cxn modelId="{B2FCF446-5BC3-4BAC-A394-D6DC3E7E584A}" type="presOf" srcId="{AA86B022-8AB1-4B32-943A-093028B93381}" destId="{AFCC8FDC-F36D-43DC-808D-13703A43633E}" srcOrd="0" destOrd="0" presId="urn:microsoft.com/office/officeart/2005/8/layout/chevron1"/>
    <dgm:cxn modelId="{08BE9673-4555-499F-9E93-BDE0428AFC7A}" srcId="{FE0BAD11-D8A8-4F80-ADB0-F326B7F24F3B}" destId="{A8097438-D74B-4E2D-B385-3941CA2740A8}" srcOrd="2" destOrd="0" parTransId="{8F0139E9-EE69-4686-A20A-D130A313CE89}" sibTransId="{6E41BFFE-71FB-4198-B6A8-DCF2DDBB611A}"/>
    <dgm:cxn modelId="{66745D7F-2BFC-4A11-9822-A98FB4FCEB89}" type="presOf" srcId="{A8097438-D74B-4E2D-B385-3941CA2740A8}" destId="{CC433528-3C40-4D5F-8AEE-5CADD1F6FACB}" srcOrd="0" destOrd="0" presId="urn:microsoft.com/office/officeart/2005/8/layout/chevron1"/>
    <dgm:cxn modelId="{A2E7CB8C-0BC5-4F6C-AA63-F3E841E3FB4A}" type="presOf" srcId="{195416F6-7695-4BF5-B8C2-81773C9CAF29}" destId="{EAD3C645-E48D-4164-8D7A-3115D9530EAB}" srcOrd="0" destOrd="0" presId="urn:microsoft.com/office/officeart/2005/8/layout/chevron1"/>
    <dgm:cxn modelId="{DDCA5194-3ABC-41EE-B020-EB9778C5C7CA}" type="presOf" srcId="{1CA937B5-7D59-4B39-8CF7-4B394AD0688B}" destId="{9E856975-8526-4882-975E-16C635FE978B}" srcOrd="0" destOrd="0" presId="urn:microsoft.com/office/officeart/2005/8/layout/chevron1"/>
    <dgm:cxn modelId="{D9D0F7B6-ECAB-46B6-AC43-520D6D0C6F8F}" srcId="{FE0BAD11-D8A8-4F80-ADB0-F326B7F24F3B}" destId="{1CA937B5-7D59-4B39-8CF7-4B394AD0688B}" srcOrd="1" destOrd="0" parTransId="{6A98CDAE-7B9F-41B9-BF14-68778310BFAA}" sibTransId="{D22848A9-0D3D-4BE0-B6B7-4B315D1ADBB0}"/>
    <dgm:cxn modelId="{84BE32B7-21FB-4FEE-B7EC-FB0EB707B88E}" srcId="{FE0BAD11-D8A8-4F80-ADB0-F326B7F24F3B}" destId="{B9B9DC21-47EF-49FD-83CF-88D0B7F3EEA2}" srcOrd="4" destOrd="0" parTransId="{4DF76686-411A-43C6-91A0-15BC3CB21DE1}" sibTransId="{25B39EE5-ECAE-47DA-BB2A-4C87E3432433}"/>
    <dgm:cxn modelId="{1E8862BB-4421-49CB-948F-C32DAB2C12F9}" srcId="{FE0BAD11-D8A8-4F80-ADB0-F326B7F24F3B}" destId="{195416F6-7695-4BF5-B8C2-81773C9CAF29}" srcOrd="0" destOrd="0" parTransId="{4BD30A05-7D9A-493B-BE99-DA595FEAAD84}" sibTransId="{AE374933-6409-4DE6-B186-84BD7C806E5A}"/>
    <dgm:cxn modelId="{9F50A9BB-07C6-4109-82EC-47966D8BF5C2}" type="presOf" srcId="{B9B9DC21-47EF-49FD-83CF-88D0B7F3EEA2}" destId="{55AC9B83-E8A2-4995-AFA1-E40DA523368C}" srcOrd="0" destOrd="0" presId="urn:microsoft.com/office/officeart/2005/8/layout/chevron1"/>
    <dgm:cxn modelId="{6B69C6FF-FBAB-413E-BBBE-A62288570CE2}" srcId="{FE0BAD11-D8A8-4F80-ADB0-F326B7F24F3B}" destId="{DDE8D874-7BA5-47A4-8237-7238969D56D5}" srcOrd="3" destOrd="0" parTransId="{512DBD74-74CD-4C10-B567-B4999D44F5C4}" sibTransId="{D3537810-8564-43B3-876B-C85C78815E09}"/>
    <dgm:cxn modelId="{EB7B4ED4-5FC1-4879-A7DC-4ECD55F7D333}" type="presParOf" srcId="{08B2DE2E-998A-4AFA-BB18-F2799067688C}" destId="{EAD3C645-E48D-4164-8D7A-3115D9530EAB}" srcOrd="0" destOrd="0" presId="urn:microsoft.com/office/officeart/2005/8/layout/chevron1"/>
    <dgm:cxn modelId="{63222F80-9C45-44A1-A07E-886B2ED99E9C}" type="presParOf" srcId="{08B2DE2E-998A-4AFA-BB18-F2799067688C}" destId="{5D02BAA3-8E85-4261-A317-AA8D3DE0DEC7}" srcOrd="1" destOrd="0" presId="urn:microsoft.com/office/officeart/2005/8/layout/chevron1"/>
    <dgm:cxn modelId="{E7AE5AA3-8BB8-41DF-BAAE-EC3FE3968CE6}" type="presParOf" srcId="{08B2DE2E-998A-4AFA-BB18-F2799067688C}" destId="{9E856975-8526-4882-975E-16C635FE978B}" srcOrd="2" destOrd="0" presId="urn:microsoft.com/office/officeart/2005/8/layout/chevron1"/>
    <dgm:cxn modelId="{F574C5ED-8DA6-4685-B699-77B08D54D767}" type="presParOf" srcId="{08B2DE2E-998A-4AFA-BB18-F2799067688C}" destId="{ABA944B2-DC5F-49FC-B3C5-1EB64A0624B9}" srcOrd="3" destOrd="0" presId="urn:microsoft.com/office/officeart/2005/8/layout/chevron1"/>
    <dgm:cxn modelId="{39CC5FD9-1E84-4874-AA11-68A205DF2CC2}" type="presParOf" srcId="{08B2DE2E-998A-4AFA-BB18-F2799067688C}" destId="{CC433528-3C40-4D5F-8AEE-5CADD1F6FACB}" srcOrd="4" destOrd="0" presId="urn:microsoft.com/office/officeart/2005/8/layout/chevron1"/>
    <dgm:cxn modelId="{E2DA8FCD-62BF-44FD-A72D-F81C6468A251}" type="presParOf" srcId="{08B2DE2E-998A-4AFA-BB18-F2799067688C}" destId="{D6290654-EBE8-4BF8-A192-5D1605448AEF}" srcOrd="5" destOrd="0" presId="urn:microsoft.com/office/officeart/2005/8/layout/chevron1"/>
    <dgm:cxn modelId="{5758AEB3-26E8-4965-B0F5-51E8F4980F4B}" type="presParOf" srcId="{08B2DE2E-998A-4AFA-BB18-F2799067688C}" destId="{88258D1F-8F7F-4366-A9A9-317AA2752CF4}" srcOrd="6" destOrd="0" presId="urn:microsoft.com/office/officeart/2005/8/layout/chevron1"/>
    <dgm:cxn modelId="{4624E931-10B0-4B55-AB35-E194E9A9D550}" type="presParOf" srcId="{08B2DE2E-998A-4AFA-BB18-F2799067688C}" destId="{35D791ED-0E21-49EA-910F-2ECB23C0EA1F}" srcOrd="7" destOrd="0" presId="urn:microsoft.com/office/officeart/2005/8/layout/chevron1"/>
    <dgm:cxn modelId="{CD619112-07CB-4B14-85A0-D66D24722942}" type="presParOf" srcId="{08B2DE2E-998A-4AFA-BB18-F2799067688C}" destId="{55AC9B83-E8A2-4995-AFA1-E40DA523368C}" srcOrd="8" destOrd="0" presId="urn:microsoft.com/office/officeart/2005/8/layout/chevron1"/>
    <dgm:cxn modelId="{73880CBF-A538-4DB9-9F50-95A2C66F066B}" type="presParOf" srcId="{08B2DE2E-998A-4AFA-BB18-F2799067688C}" destId="{AE68DA7A-F9C7-4536-BEC0-7AB24A526811}" srcOrd="9" destOrd="0" presId="urn:microsoft.com/office/officeart/2005/8/layout/chevron1"/>
    <dgm:cxn modelId="{878BCB3E-1DB7-49F3-81AF-D2384A3C77DA}" type="presParOf" srcId="{08B2DE2E-998A-4AFA-BB18-F2799067688C}" destId="{AFCC8FDC-F36D-43DC-808D-13703A43633E}"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0BAD11-D8A8-4F80-ADB0-F326B7F24F3B}" type="doc">
      <dgm:prSet loTypeId="urn:microsoft.com/office/officeart/2005/8/layout/chevron1" loCatId="process" qsTypeId="urn:microsoft.com/office/officeart/2005/8/quickstyle/simple1" qsCatId="simple" csTypeId="urn:microsoft.com/office/officeart/2005/8/colors/colorful2" csCatId="colorful" phldr="1"/>
      <dgm:spPr/>
    </dgm:pt>
    <dgm:pt modelId="{195416F6-7695-4BF5-B8C2-81773C9CAF29}">
      <dgm:prSet phldrT="[Text]" phldr="0"/>
      <dgm:spPr/>
      <dgm:t>
        <a:bodyPr/>
        <a:lstStyle/>
        <a:p>
          <a:pPr rtl="0"/>
          <a:r>
            <a:rPr lang="en-US">
              <a:latin typeface="Franklin Gothic Medium"/>
            </a:rPr>
            <a:t>Growth Trajectory</a:t>
          </a:r>
          <a:endParaRPr lang="en-US"/>
        </a:p>
      </dgm:t>
    </dgm:pt>
    <dgm:pt modelId="{4BD30A05-7D9A-493B-BE99-DA595FEAAD84}" type="parTrans" cxnId="{1E8862BB-4421-49CB-948F-C32DAB2C12F9}">
      <dgm:prSet/>
      <dgm:spPr/>
    </dgm:pt>
    <dgm:pt modelId="{AE374933-6409-4DE6-B186-84BD7C806E5A}" type="sibTrans" cxnId="{1E8862BB-4421-49CB-948F-C32DAB2C12F9}">
      <dgm:prSet/>
      <dgm:spPr/>
    </dgm:pt>
    <dgm:pt modelId="{1CA937B5-7D59-4B39-8CF7-4B394AD0688B}">
      <dgm:prSet phldrT="[Text]" phldr="0"/>
      <dgm:spPr/>
      <dgm:t>
        <a:bodyPr/>
        <a:lstStyle/>
        <a:p>
          <a:pPr rtl="0"/>
          <a:r>
            <a:rPr lang="en-US">
              <a:latin typeface="Franklin Gothic Medium"/>
            </a:rPr>
            <a:t>Strategic Initiatives</a:t>
          </a:r>
          <a:endParaRPr lang="en-US"/>
        </a:p>
      </dgm:t>
    </dgm:pt>
    <dgm:pt modelId="{6A98CDAE-7B9F-41B9-BF14-68778310BFAA}" type="parTrans" cxnId="{D9D0F7B6-ECAB-46B6-AC43-520D6D0C6F8F}">
      <dgm:prSet/>
      <dgm:spPr/>
    </dgm:pt>
    <dgm:pt modelId="{D22848A9-0D3D-4BE0-B6B7-4B315D1ADBB0}" type="sibTrans" cxnId="{D9D0F7B6-ECAB-46B6-AC43-520D6D0C6F8F}">
      <dgm:prSet/>
      <dgm:spPr/>
    </dgm:pt>
    <dgm:pt modelId="{A8097438-D74B-4E2D-B385-3941CA2740A8}">
      <dgm:prSet phldrT="[Text]" phldr="0"/>
      <dgm:spPr/>
      <dgm:t>
        <a:bodyPr/>
        <a:lstStyle/>
        <a:p>
          <a:pPr rtl="0"/>
          <a:r>
            <a:rPr lang="en-US">
              <a:latin typeface="Franklin Gothic Medium"/>
            </a:rPr>
            <a:t>Efficiency Plan</a:t>
          </a:r>
          <a:endParaRPr lang="en-US"/>
        </a:p>
      </dgm:t>
    </dgm:pt>
    <dgm:pt modelId="{8F0139E9-EE69-4686-A20A-D130A313CE89}" type="parTrans" cxnId="{08BE9673-4555-499F-9E93-BDE0428AFC7A}">
      <dgm:prSet/>
      <dgm:spPr/>
    </dgm:pt>
    <dgm:pt modelId="{6E41BFFE-71FB-4198-B6A8-DCF2DDBB611A}" type="sibTrans" cxnId="{08BE9673-4555-499F-9E93-BDE0428AFC7A}">
      <dgm:prSet/>
      <dgm:spPr/>
    </dgm:pt>
    <dgm:pt modelId="{DDE8D874-7BA5-47A4-8237-7238969D56D5}">
      <dgm:prSet phldr="0"/>
      <dgm:spPr/>
      <dgm:t>
        <a:bodyPr/>
        <a:lstStyle/>
        <a:p>
          <a:pPr rtl="0"/>
          <a:r>
            <a:rPr lang="en-US">
              <a:latin typeface="Franklin Gothic Medium"/>
            </a:rPr>
            <a:t>Expansion Overview</a:t>
          </a:r>
        </a:p>
      </dgm:t>
    </dgm:pt>
    <dgm:pt modelId="{512DBD74-74CD-4C10-B567-B4999D44F5C4}" type="parTrans" cxnId="{6B69C6FF-FBAB-413E-BBBE-A62288570CE2}">
      <dgm:prSet/>
      <dgm:spPr/>
    </dgm:pt>
    <dgm:pt modelId="{D3537810-8564-43B3-876B-C85C78815E09}" type="sibTrans" cxnId="{6B69C6FF-FBAB-413E-BBBE-A62288570CE2}">
      <dgm:prSet/>
      <dgm:spPr/>
    </dgm:pt>
    <dgm:pt modelId="{B9B9DC21-47EF-49FD-83CF-88D0B7F3EEA2}">
      <dgm:prSet phldr="0"/>
      <dgm:spPr/>
      <dgm:t>
        <a:bodyPr/>
        <a:lstStyle/>
        <a:p>
          <a:pPr rtl="0"/>
          <a:r>
            <a:rPr lang="en-US">
              <a:latin typeface="Franklin Gothic Medium"/>
            </a:rPr>
            <a:t>Staffing Glidepath</a:t>
          </a:r>
        </a:p>
      </dgm:t>
    </dgm:pt>
    <dgm:pt modelId="{4DF76686-411A-43C6-91A0-15BC3CB21DE1}" type="parTrans" cxnId="{84BE32B7-21FB-4FEE-B7EC-FB0EB707B88E}">
      <dgm:prSet/>
      <dgm:spPr/>
    </dgm:pt>
    <dgm:pt modelId="{25B39EE5-ECAE-47DA-BB2A-4C87E3432433}" type="sibTrans" cxnId="{84BE32B7-21FB-4FEE-B7EC-FB0EB707B88E}">
      <dgm:prSet/>
      <dgm:spPr/>
    </dgm:pt>
    <dgm:pt modelId="{AA86B022-8AB1-4B32-943A-093028B93381}">
      <dgm:prSet phldr="0"/>
      <dgm:spPr/>
      <dgm:t>
        <a:bodyPr/>
        <a:lstStyle/>
        <a:p>
          <a:r>
            <a:rPr lang="en-US">
              <a:latin typeface="Franklin Gothic Medium"/>
            </a:rPr>
            <a:t>Summary</a:t>
          </a:r>
          <a:endParaRPr lang="en-US"/>
        </a:p>
      </dgm:t>
    </dgm:pt>
    <dgm:pt modelId="{68EFECE1-3180-4EB2-A14C-E38A1C424E42}" type="parTrans" cxnId="{8DAF4D19-C5B2-4A3D-85B0-FBE8580F59C9}">
      <dgm:prSet/>
      <dgm:spPr/>
    </dgm:pt>
    <dgm:pt modelId="{EAB9EA3A-72AB-4E3F-8C3F-D8087CE68DE6}" type="sibTrans" cxnId="{8DAF4D19-C5B2-4A3D-85B0-FBE8580F59C9}">
      <dgm:prSet/>
      <dgm:spPr/>
    </dgm:pt>
    <dgm:pt modelId="{08B2DE2E-998A-4AFA-BB18-F2799067688C}" type="pres">
      <dgm:prSet presAssocID="{FE0BAD11-D8A8-4F80-ADB0-F326B7F24F3B}" presName="Name0" presStyleCnt="0">
        <dgm:presLayoutVars>
          <dgm:dir/>
          <dgm:animLvl val="lvl"/>
          <dgm:resizeHandles val="exact"/>
        </dgm:presLayoutVars>
      </dgm:prSet>
      <dgm:spPr/>
    </dgm:pt>
    <dgm:pt modelId="{EAD3C645-E48D-4164-8D7A-3115D9530EAB}" type="pres">
      <dgm:prSet presAssocID="{195416F6-7695-4BF5-B8C2-81773C9CAF29}" presName="parTxOnly" presStyleLbl="node1" presStyleIdx="0" presStyleCnt="6">
        <dgm:presLayoutVars>
          <dgm:chMax val="0"/>
          <dgm:chPref val="0"/>
          <dgm:bulletEnabled val="1"/>
        </dgm:presLayoutVars>
      </dgm:prSet>
      <dgm:spPr>
        <a:solidFill>
          <a:schemeClr val="bg1">
            <a:lumMod val="75000"/>
          </a:schemeClr>
        </a:solidFill>
      </dgm:spPr>
    </dgm:pt>
    <dgm:pt modelId="{5D02BAA3-8E85-4261-A317-AA8D3DE0DEC7}" type="pres">
      <dgm:prSet presAssocID="{AE374933-6409-4DE6-B186-84BD7C806E5A}" presName="parTxOnlySpace" presStyleCnt="0"/>
      <dgm:spPr/>
    </dgm:pt>
    <dgm:pt modelId="{9E856975-8526-4882-975E-16C635FE978B}" type="pres">
      <dgm:prSet presAssocID="{1CA937B5-7D59-4B39-8CF7-4B394AD0688B}" presName="parTxOnly" presStyleLbl="node1" presStyleIdx="1" presStyleCnt="6">
        <dgm:presLayoutVars>
          <dgm:chMax val="0"/>
          <dgm:chPref val="0"/>
          <dgm:bulletEnabled val="1"/>
        </dgm:presLayoutVars>
      </dgm:prSet>
      <dgm:spPr>
        <a:solidFill>
          <a:schemeClr val="bg1">
            <a:lumMod val="75000"/>
          </a:schemeClr>
        </a:solidFill>
      </dgm:spPr>
    </dgm:pt>
    <dgm:pt modelId="{ABA944B2-DC5F-49FC-B3C5-1EB64A0624B9}" type="pres">
      <dgm:prSet presAssocID="{D22848A9-0D3D-4BE0-B6B7-4B315D1ADBB0}" presName="parTxOnlySpace" presStyleCnt="0"/>
      <dgm:spPr/>
    </dgm:pt>
    <dgm:pt modelId="{CC433528-3C40-4D5F-8AEE-5CADD1F6FACB}" type="pres">
      <dgm:prSet presAssocID="{A8097438-D74B-4E2D-B385-3941CA2740A8}" presName="parTxOnly" presStyleLbl="node1" presStyleIdx="2" presStyleCnt="6">
        <dgm:presLayoutVars>
          <dgm:chMax val="0"/>
          <dgm:chPref val="0"/>
          <dgm:bulletEnabled val="1"/>
        </dgm:presLayoutVars>
      </dgm:prSet>
      <dgm:spPr>
        <a:solidFill>
          <a:schemeClr val="bg1">
            <a:lumMod val="75000"/>
          </a:schemeClr>
        </a:solidFill>
      </dgm:spPr>
    </dgm:pt>
    <dgm:pt modelId="{D6290654-EBE8-4BF8-A192-5D1605448AEF}" type="pres">
      <dgm:prSet presAssocID="{6E41BFFE-71FB-4198-B6A8-DCF2DDBB611A}" presName="parTxOnlySpace" presStyleCnt="0"/>
      <dgm:spPr/>
    </dgm:pt>
    <dgm:pt modelId="{88258D1F-8F7F-4366-A9A9-317AA2752CF4}" type="pres">
      <dgm:prSet presAssocID="{DDE8D874-7BA5-47A4-8237-7238969D56D5}" presName="parTxOnly" presStyleLbl="node1" presStyleIdx="3" presStyleCnt="6">
        <dgm:presLayoutVars>
          <dgm:chMax val="0"/>
          <dgm:chPref val="0"/>
          <dgm:bulletEnabled val="1"/>
        </dgm:presLayoutVars>
      </dgm:prSet>
      <dgm:spPr>
        <a:solidFill>
          <a:schemeClr val="bg1">
            <a:lumMod val="75000"/>
          </a:schemeClr>
        </a:solidFill>
      </dgm:spPr>
    </dgm:pt>
    <dgm:pt modelId="{35D791ED-0E21-49EA-910F-2ECB23C0EA1F}" type="pres">
      <dgm:prSet presAssocID="{D3537810-8564-43B3-876B-C85C78815E09}" presName="parTxOnlySpace" presStyleCnt="0"/>
      <dgm:spPr/>
    </dgm:pt>
    <dgm:pt modelId="{55AC9B83-E8A2-4995-AFA1-E40DA523368C}" type="pres">
      <dgm:prSet presAssocID="{B9B9DC21-47EF-49FD-83CF-88D0B7F3EEA2}" presName="parTxOnly" presStyleLbl="node1" presStyleIdx="4" presStyleCnt="6">
        <dgm:presLayoutVars>
          <dgm:chMax val="0"/>
          <dgm:chPref val="0"/>
          <dgm:bulletEnabled val="1"/>
        </dgm:presLayoutVars>
      </dgm:prSet>
      <dgm:spPr/>
    </dgm:pt>
    <dgm:pt modelId="{AE68DA7A-F9C7-4536-BEC0-7AB24A526811}" type="pres">
      <dgm:prSet presAssocID="{25B39EE5-ECAE-47DA-BB2A-4C87E3432433}" presName="parTxOnlySpace" presStyleCnt="0"/>
      <dgm:spPr/>
    </dgm:pt>
    <dgm:pt modelId="{AFCC8FDC-F36D-43DC-808D-13703A43633E}" type="pres">
      <dgm:prSet presAssocID="{AA86B022-8AB1-4B32-943A-093028B93381}" presName="parTxOnly" presStyleLbl="node1" presStyleIdx="5" presStyleCnt="6">
        <dgm:presLayoutVars>
          <dgm:chMax val="0"/>
          <dgm:chPref val="0"/>
          <dgm:bulletEnabled val="1"/>
        </dgm:presLayoutVars>
      </dgm:prSet>
      <dgm:spPr>
        <a:solidFill>
          <a:schemeClr val="bg1">
            <a:lumMod val="75000"/>
          </a:schemeClr>
        </a:solidFill>
      </dgm:spPr>
    </dgm:pt>
  </dgm:ptLst>
  <dgm:cxnLst>
    <dgm:cxn modelId="{8DAF4D19-C5B2-4A3D-85B0-FBE8580F59C9}" srcId="{FE0BAD11-D8A8-4F80-ADB0-F326B7F24F3B}" destId="{AA86B022-8AB1-4B32-943A-093028B93381}" srcOrd="5" destOrd="0" parTransId="{68EFECE1-3180-4EB2-A14C-E38A1C424E42}" sibTransId="{EAB9EA3A-72AB-4E3F-8C3F-D8087CE68DE6}"/>
    <dgm:cxn modelId="{D2FF341E-42AA-4012-A68C-F8FEE1CBBA5C}" type="presOf" srcId="{DDE8D874-7BA5-47A4-8237-7238969D56D5}" destId="{88258D1F-8F7F-4366-A9A9-317AA2752CF4}" srcOrd="0" destOrd="0" presId="urn:microsoft.com/office/officeart/2005/8/layout/chevron1"/>
    <dgm:cxn modelId="{C56CD424-B746-4BF8-AB9F-D729ED63C26A}" type="presOf" srcId="{FE0BAD11-D8A8-4F80-ADB0-F326B7F24F3B}" destId="{08B2DE2E-998A-4AFA-BB18-F2799067688C}" srcOrd="0" destOrd="0" presId="urn:microsoft.com/office/officeart/2005/8/layout/chevron1"/>
    <dgm:cxn modelId="{B2FCF446-5BC3-4BAC-A394-D6DC3E7E584A}" type="presOf" srcId="{AA86B022-8AB1-4B32-943A-093028B93381}" destId="{AFCC8FDC-F36D-43DC-808D-13703A43633E}" srcOrd="0" destOrd="0" presId="urn:microsoft.com/office/officeart/2005/8/layout/chevron1"/>
    <dgm:cxn modelId="{08BE9673-4555-499F-9E93-BDE0428AFC7A}" srcId="{FE0BAD11-D8A8-4F80-ADB0-F326B7F24F3B}" destId="{A8097438-D74B-4E2D-B385-3941CA2740A8}" srcOrd="2" destOrd="0" parTransId="{8F0139E9-EE69-4686-A20A-D130A313CE89}" sibTransId="{6E41BFFE-71FB-4198-B6A8-DCF2DDBB611A}"/>
    <dgm:cxn modelId="{66745D7F-2BFC-4A11-9822-A98FB4FCEB89}" type="presOf" srcId="{A8097438-D74B-4E2D-B385-3941CA2740A8}" destId="{CC433528-3C40-4D5F-8AEE-5CADD1F6FACB}" srcOrd="0" destOrd="0" presId="urn:microsoft.com/office/officeart/2005/8/layout/chevron1"/>
    <dgm:cxn modelId="{A2E7CB8C-0BC5-4F6C-AA63-F3E841E3FB4A}" type="presOf" srcId="{195416F6-7695-4BF5-B8C2-81773C9CAF29}" destId="{EAD3C645-E48D-4164-8D7A-3115D9530EAB}" srcOrd="0" destOrd="0" presId="urn:microsoft.com/office/officeart/2005/8/layout/chevron1"/>
    <dgm:cxn modelId="{DDCA5194-3ABC-41EE-B020-EB9778C5C7CA}" type="presOf" srcId="{1CA937B5-7D59-4B39-8CF7-4B394AD0688B}" destId="{9E856975-8526-4882-975E-16C635FE978B}" srcOrd="0" destOrd="0" presId="urn:microsoft.com/office/officeart/2005/8/layout/chevron1"/>
    <dgm:cxn modelId="{D9D0F7B6-ECAB-46B6-AC43-520D6D0C6F8F}" srcId="{FE0BAD11-D8A8-4F80-ADB0-F326B7F24F3B}" destId="{1CA937B5-7D59-4B39-8CF7-4B394AD0688B}" srcOrd="1" destOrd="0" parTransId="{6A98CDAE-7B9F-41B9-BF14-68778310BFAA}" sibTransId="{D22848A9-0D3D-4BE0-B6B7-4B315D1ADBB0}"/>
    <dgm:cxn modelId="{84BE32B7-21FB-4FEE-B7EC-FB0EB707B88E}" srcId="{FE0BAD11-D8A8-4F80-ADB0-F326B7F24F3B}" destId="{B9B9DC21-47EF-49FD-83CF-88D0B7F3EEA2}" srcOrd="4" destOrd="0" parTransId="{4DF76686-411A-43C6-91A0-15BC3CB21DE1}" sibTransId="{25B39EE5-ECAE-47DA-BB2A-4C87E3432433}"/>
    <dgm:cxn modelId="{1E8862BB-4421-49CB-948F-C32DAB2C12F9}" srcId="{FE0BAD11-D8A8-4F80-ADB0-F326B7F24F3B}" destId="{195416F6-7695-4BF5-B8C2-81773C9CAF29}" srcOrd="0" destOrd="0" parTransId="{4BD30A05-7D9A-493B-BE99-DA595FEAAD84}" sibTransId="{AE374933-6409-4DE6-B186-84BD7C806E5A}"/>
    <dgm:cxn modelId="{9F50A9BB-07C6-4109-82EC-47966D8BF5C2}" type="presOf" srcId="{B9B9DC21-47EF-49FD-83CF-88D0B7F3EEA2}" destId="{55AC9B83-E8A2-4995-AFA1-E40DA523368C}" srcOrd="0" destOrd="0" presId="urn:microsoft.com/office/officeart/2005/8/layout/chevron1"/>
    <dgm:cxn modelId="{6B69C6FF-FBAB-413E-BBBE-A62288570CE2}" srcId="{FE0BAD11-D8A8-4F80-ADB0-F326B7F24F3B}" destId="{DDE8D874-7BA5-47A4-8237-7238969D56D5}" srcOrd="3" destOrd="0" parTransId="{512DBD74-74CD-4C10-B567-B4999D44F5C4}" sibTransId="{D3537810-8564-43B3-876B-C85C78815E09}"/>
    <dgm:cxn modelId="{EB7B4ED4-5FC1-4879-A7DC-4ECD55F7D333}" type="presParOf" srcId="{08B2DE2E-998A-4AFA-BB18-F2799067688C}" destId="{EAD3C645-E48D-4164-8D7A-3115D9530EAB}" srcOrd="0" destOrd="0" presId="urn:microsoft.com/office/officeart/2005/8/layout/chevron1"/>
    <dgm:cxn modelId="{63222F80-9C45-44A1-A07E-886B2ED99E9C}" type="presParOf" srcId="{08B2DE2E-998A-4AFA-BB18-F2799067688C}" destId="{5D02BAA3-8E85-4261-A317-AA8D3DE0DEC7}" srcOrd="1" destOrd="0" presId="urn:microsoft.com/office/officeart/2005/8/layout/chevron1"/>
    <dgm:cxn modelId="{E7AE5AA3-8BB8-41DF-BAAE-EC3FE3968CE6}" type="presParOf" srcId="{08B2DE2E-998A-4AFA-BB18-F2799067688C}" destId="{9E856975-8526-4882-975E-16C635FE978B}" srcOrd="2" destOrd="0" presId="urn:microsoft.com/office/officeart/2005/8/layout/chevron1"/>
    <dgm:cxn modelId="{F574C5ED-8DA6-4685-B699-77B08D54D767}" type="presParOf" srcId="{08B2DE2E-998A-4AFA-BB18-F2799067688C}" destId="{ABA944B2-DC5F-49FC-B3C5-1EB64A0624B9}" srcOrd="3" destOrd="0" presId="urn:microsoft.com/office/officeart/2005/8/layout/chevron1"/>
    <dgm:cxn modelId="{39CC5FD9-1E84-4874-AA11-68A205DF2CC2}" type="presParOf" srcId="{08B2DE2E-998A-4AFA-BB18-F2799067688C}" destId="{CC433528-3C40-4D5F-8AEE-5CADD1F6FACB}" srcOrd="4" destOrd="0" presId="urn:microsoft.com/office/officeart/2005/8/layout/chevron1"/>
    <dgm:cxn modelId="{E2DA8FCD-62BF-44FD-A72D-F81C6468A251}" type="presParOf" srcId="{08B2DE2E-998A-4AFA-BB18-F2799067688C}" destId="{D6290654-EBE8-4BF8-A192-5D1605448AEF}" srcOrd="5" destOrd="0" presId="urn:microsoft.com/office/officeart/2005/8/layout/chevron1"/>
    <dgm:cxn modelId="{5758AEB3-26E8-4965-B0F5-51E8F4980F4B}" type="presParOf" srcId="{08B2DE2E-998A-4AFA-BB18-F2799067688C}" destId="{88258D1F-8F7F-4366-A9A9-317AA2752CF4}" srcOrd="6" destOrd="0" presId="urn:microsoft.com/office/officeart/2005/8/layout/chevron1"/>
    <dgm:cxn modelId="{4624E931-10B0-4B55-AB35-E194E9A9D550}" type="presParOf" srcId="{08B2DE2E-998A-4AFA-BB18-F2799067688C}" destId="{35D791ED-0E21-49EA-910F-2ECB23C0EA1F}" srcOrd="7" destOrd="0" presId="urn:microsoft.com/office/officeart/2005/8/layout/chevron1"/>
    <dgm:cxn modelId="{CD619112-07CB-4B14-85A0-D66D24722942}" type="presParOf" srcId="{08B2DE2E-998A-4AFA-BB18-F2799067688C}" destId="{55AC9B83-E8A2-4995-AFA1-E40DA523368C}" srcOrd="8" destOrd="0" presId="urn:microsoft.com/office/officeart/2005/8/layout/chevron1"/>
    <dgm:cxn modelId="{73880CBF-A538-4DB9-9F50-95A2C66F066B}" type="presParOf" srcId="{08B2DE2E-998A-4AFA-BB18-F2799067688C}" destId="{AE68DA7A-F9C7-4536-BEC0-7AB24A526811}" srcOrd="9" destOrd="0" presId="urn:microsoft.com/office/officeart/2005/8/layout/chevron1"/>
    <dgm:cxn modelId="{878BCB3E-1DB7-49F3-81AF-D2384A3C77DA}" type="presParOf" srcId="{08B2DE2E-998A-4AFA-BB18-F2799067688C}" destId="{AFCC8FDC-F36D-43DC-808D-13703A43633E}"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0BAD11-D8A8-4F80-ADB0-F326B7F24F3B}" type="doc">
      <dgm:prSet loTypeId="urn:microsoft.com/office/officeart/2005/8/layout/chevron1" loCatId="process" qsTypeId="urn:microsoft.com/office/officeart/2005/8/quickstyle/simple1" qsCatId="simple" csTypeId="urn:microsoft.com/office/officeart/2005/8/colors/colorful2" csCatId="colorful" phldr="1"/>
      <dgm:spPr/>
    </dgm:pt>
    <dgm:pt modelId="{195416F6-7695-4BF5-B8C2-81773C9CAF29}">
      <dgm:prSet phldrT="[Text]" phldr="0"/>
      <dgm:spPr/>
      <dgm:t>
        <a:bodyPr/>
        <a:lstStyle/>
        <a:p>
          <a:pPr rtl="0"/>
          <a:r>
            <a:rPr lang="en-US">
              <a:latin typeface="Franklin Gothic Medium"/>
            </a:rPr>
            <a:t>Growth Trajectory</a:t>
          </a:r>
          <a:endParaRPr lang="en-US"/>
        </a:p>
      </dgm:t>
    </dgm:pt>
    <dgm:pt modelId="{4BD30A05-7D9A-493B-BE99-DA595FEAAD84}" type="parTrans" cxnId="{1E8862BB-4421-49CB-948F-C32DAB2C12F9}">
      <dgm:prSet/>
      <dgm:spPr/>
    </dgm:pt>
    <dgm:pt modelId="{AE374933-6409-4DE6-B186-84BD7C806E5A}" type="sibTrans" cxnId="{1E8862BB-4421-49CB-948F-C32DAB2C12F9}">
      <dgm:prSet/>
      <dgm:spPr/>
    </dgm:pt>
    <dgm:pt modelId="{1CA937B5-7D59-4B39-8CF7-4B394AD0688B}">
      <dgm:prSet phldrT="[Text]" phldr="0"/>
      <dgm:spPr/>
      <dgm:t>
        <a:bodyPr/>
        <a:lstStyle/>
        <a:p>
          <a:pPr rtl="0"/>
          <a:r>
            <a:rPr lang="en-US">
              <a:latin typeface="Franklin Gothic Medium"/>
            </a:rPr>
            <a:t>Strategic Initiatives</a:t>
          </a:r>
          <a:endParaRPr lang="en-US"/>
        </a:p>
      </dgm:t>
    </dgm:pt>
    <dgm:pt modelId="{6A98CDAE-7B9F-41B9-BF14-68778310BFAA}" type="parTrans" cxnId="{D9D0F7B6-ECAB-46B6-AC43-520D6D0C6F8F}">
      <dgm:prSet/>
      <dgm:spPr/>
    </dgm:pt>
    <dgm:pt modelId="{D22848A9-0D3D-4BE0-B6B7-4B315D1ADBB0}" type="sibTrans" cxnId="{D9D0F7B6-ECAB-46B6-AC43-520D6D0C6F8F}">
      <dgm:prSet/>
      <dgm:spPr/>
    </dgm:pt>
    <dgm:pt modelId="{A8097438-D74B-4E2D-B385-3941CA2740A8}">
      <dgm:prSet phldrT="[Text]" phldr="0"/>
      <dgm:spPr/>
      <dgm:t>
        <a:bodyPr/>
        <a:lstStyle/>
        <a:p>
          <a:pPr rtl="0"/>
          <a:r>
            <a:rPr lang="en-US">
              <a:latin typeface="Franklin Gothic Medium"/>
            </a:rPr>
            <a:t>Efficiency Plan</a:t>
          </a:r>
          <a:endParaRPr lang="en-US"/>
        </a:p>
      </dgm:t>
    </dgm:pt>
    <dgm:pt modelId="{8F0139E9-EE69-4686-A20A-D130A313CE89}" type="parTrans" cxnId="{08BE9673-4555-499F-9E93-BDE0428AFC7A}">
      <dgm:prSet/>
      <dgm:spPr/>
    </dgm:pt>
    <dgm:pt modelId="{6E41BFFE-71FB-4198-B6A8-DCF2DDBB611A}" type="sibTrans" cxnId="{08BE9673-4555-499F-9E93-BDE0428AFC7A}">
      <dgm:prSet/>
      <dgm:spPr/>
    </dgm:pt>
    <dgm:pt modelId="{DDE8D874-7BA5-47A4-8237-7238969D56D5}">
      <dgm:prSet phldr="0"/>
      <dgm:spPr/>
      <dgm:t>
        <a:bodyPr/>
        <a:lstStyle/>
        <a:p>
          <a:pPr rtl="0"/>
          <a:r>
            <a:rPr lang="en-US">
              <a:latin typeface="Franklin Gothic Medium"/>
            </a:rPr>
            <a:t>Expansion Overview</a:t>
          </a:r>
        </a:p>
      </dgm:t>
    </dgm:pt>
    <dgm:pt modelId="{512DBD74-74CD-4C10-B567-B4999D44F5C4}" type="parTrans" cxnId="{6B69C6FF-FBAB-413E-BBBE-A62288570CE2}">
      <dgm:prSet/>
      <dgm:spPr/>
    </dgm:pt>
    <dgm:pt modelId="{D3537810-8564-43B3-876B-C85C78815E09}" type="sibTrans" cxnId="{6B69C6FF-FBAB-413E-BBBE-A62288570CE2}">
      <dgm:prSet/>
      <dgm:spPr/>
    </dgm:pt>
    <dgm:pt modelId="{B9B9DC21-47EF-49FD-83CF-88D0B7F3EEA2}">
      <dgm:prSet phldr="0"/>
      <dgm:spPr/>
      <dgm:t>
        <a:bodyPr/>
        <a:lstStyle/>
        <a:p>
          <a:pPr rtl="0"/>
          <a:r>
            <a:rPr lang="en-US">
              <a:latin typeface="Franklin Gothic Medium"/>
            </a:rPr>
            <a:t>Staffing Glidepath</a:t>
          </a:r>
        </a:p>
      </dgm:t>
    </dgm:pt>
    <dgm:pt modelId="{4DF76686-411A-43C6-91A0-15BC3CB21DE1}" type="parTrans" cxnId="{84BE32B7-21FB-4FEE-B7EC-FB0EB707B88E}">
      <dgm:prSet/>
      <dgm:spPr/>
    </dgm:pt>
    <dgm:pt modelId="{25B39EE5-ECAE-47DA-BB2A-4C87E3432433}" type="sibTrans" cxnId="{84BE32B7-21FB-4FEE-B7EC-FB0EB707B88E}">
      <dgm:prSet/>
      <dgm:spPr/>
    </dgm:pt>
    <dgm:pt modelId="{AA86B022-8AB1-4B32-943A-093028B93381}">
      <dgm:prSet phldr="0"/>
      <dgm:spPr/>
      <dgm:t>
        <a:bodyPr/>
        <a:lstStyle/>
        <a:p>
          <a:r>
            <a:rPr lang="en-US">
              <a:latin typeface="Franklin Gothic Medium"/>
            </a:rPr>
            <a:t>Summary</a:t>
          </a:r>
          <a:endParaRPr lang="en-US"/>
        </a:p>
      </dgm:t>
    </dgm:pt>
    <dgm:pt modelId="{68EFECE1-3180-4EB2-A14C-E38A1C424E42}" type="parTrans" cxnId="{8DAF4D19-C5B2-4A3D-85B0-FBE8580F59C9}">
      <dgm:prSet/>
      <dgm:spPr/>
    </dgm:pt>
    <dgm:pt modelId="{EAB9EA3A-72AB-4E3F-8C3F-D8087CE68DE6}" type="sibTrans" cxnId="{8DAF4D19-C5B2-4A3D-85B0-FBE8580F59C9}">
      <dgm:prSet/>
      <dgm:spPr/>
    </dgm:pt>
    <dgm:pt modelId="{08B2DE2E-998A-4AFA-BB18-F2799067688C}" type="pres">
      <dgm:prSet presAssocID="{FE0BAD11-D8A8-4F80-ADB0-F326B7F24F3B}" presName="Name0" presStyleCnt="0">
        <dgm:presLayoutVars>
          <dgm:dir/>
          <dgm:animLvl val="lvl"/>
          <dgm:resizeHandles val="exact"/>
        </dgm:presLayoutVars>
      </dgm:prSet>
      <dgm:spPr/>
    </dgm:pt>
    <dgm:pt modelId="{EAD3C645-E48D-4164-8D7A-3115D9530EAB}" type="pres">
      <dgm:prSet presAssocID="{195416F6-7695-4BF5-B8C2-81773C9CAF29}" presName="parTxOnly" presStyleLbl="node1" presStyleIdx="0" presStyleCnt="6">
        <dgm:presLayoutVars>
          <dgm:chMax val="0"/>
          <dgm:chPref val="0"/>
          <dgm:bulletEnabled val="1"/>
        </dgm:presLayoutVars>
      </dgm:prSet>
      <dgm:spPr>
        <a:solidFill>
          <a:schemeClr val="bg1">
            <a:lumMod val="75000"/>
          </a:schemeClr>
        </a:solidFill>
      </dgm:spPr>
    </dgm:pt>
    <dgm:pt modelId="{5D02BAA3-8E85-4261-A317-AA8D3DE0DEC7}" type="pres">
      <dgm:prSet presAssocID="{AE374933-6409-4DE6-B186-84BD7C806E5A}" presName="parTxOnlySpace" presStyleCnt="0"/>
      <dgm:spPr/>
    </dgm:pt>
    <dgm:pt modelId="{9E856975-8526-4882-975E-16C635FE978B}" type="pres">
      <dgm:prSet presAssocID="{1CA937B5-7D59-4B39-8CF7-4B394AD0688B}" presName="parTxOnly" presStyleLbl="node1" presStyleIdx="1" presStyleCnt="6">
        <dgm:presLayoutVars>
          <dgm:chMax val="0"/>
          <dgm:chPref val="0"/>
          <dgm:bulletEnabled val="1"/>
        </dgm:presLayoutVars>
      </dgm:prSet>
      <dgm:spPr>
        <a:solidFill>
          <a:schemeClr val="bg1">
            <a:lumMod val="75000"/>
          </a:schemeClr>
        </a:solidFill>
      </dgm:spPr>
    </dgm:pt>
    <dgm:pt modelId="{ABA944B2-DC5F-49FC-B3C5-1EB64A0624B9}" type="pres">
      <dgm:prSet presAssocID="{D22848A9-0D3D-4BE0-B6B7-4B315D1ADBB0}" presName="parTxOnlySpace" presStyleCnt="0"/>
      <dgm:spPr/>
    </dgm:pt>
    <dgm:pt modelId="{CC433528-3C40-4D5F-8AEE-5CADD1F6FACB}" type="pres">
      <dgm:prSet presAssocID="{A8097438-D74B-4E2D-B385-3941CA2740A8}" presName="parTxOnly" presStyleLbl="node1" presStyleIdx="2" presStyleCnt="6">
        <dgm:presLayoutVars>
          <dgm:chMax val="0"/>
          <dgm:chPref val="0"/>
          <dgm:bulletEnabled val="1"/>
        </dgm:presLayoutVars>
      </dgm:prSet>
      <dgm:spPr>
        <a:solidFill>
          <a:schemeClr val="bg1">
            <a:lumMod val="75000"/>
          </a:schemeClr>
        </a:solidFill>
      </dgm:spPr>
    </dgm:pt>
    <dgm:pt modelId="{D6290654-EBE8-4BF8-A192-5D1605448AEF}" type="pres">
      <dgm:prSet presAssocID="{6E41BFFE-71FB-4198-B6A8-DCF2DDBB611A}" presName="parTxOnlySpace" presStyleCnt="0"/>
      <dgm:spPr/>
    </dgm:pt>
    <dgm:pt modelId="{88258D1F-8F7F-4366-A9A9-317AA2752CF4}" type="pres">
      <dgm:prSet presAssocID="{DDE8D874-7BA5-47A4-8237-7238969D56D5}" presName="parTxOnly" presStyleLbl="node1" presStyleIdx="3" presStyleCnt="6">
        <dgm:presLayoutVars>
          <dgm:chMax val="0"/>
          <dgm:chPref val="0"/>
          <dgm:bulletEnabled val="1"/>
        </dgm:presLayoutVars>
      </dgm:prSet>
      <dgm:spPr/>
    </dgm:pt>
    <dgm:pt modelId="{35D791ED-0E21-49EA-910F-2ECB23C0EA1F}" type="pres">
      <dgm:prSet presAssocID="{D3537810-8564-43B3-876B-C85C78815E09}" presName="parTxOnlySpace" presStyleCnt="0"/>
      <dgm:spPr/>
    </dgm:pt>
    <dgm:pt modelId="{55AC9B83-E8A2-4995-AFA1-E40DA523368C}" type="pres">
      <dgm:prSet presAssocID="{B9B9DC21-47EF-49FD-83CF-88D0B7F3EEA2}" presName="parTxOnly" presStyleLbl="node1" presStyleIdx="4" presStyleCnt="6">
        <dgm:presLayoutVars>
          <dgm:chMax val="0"/>
          <dgm:chPref val="0"/>
          <dgm:bulletEnabled val="1"/>
        </dgm:presLayoutVars>
      </dgm:prSet>
      <dgm:spPr>
        <a:solidFill>
          <a:schemeClr val="bg1">
            <a:lumMod val="75000"/>
          </a:schemeClr>
        </a:solidFill>
      </dgm:spPr>
    </dgm:pt>
    <dgm:pt modelId="{AE68DA7A-F9C7-4536-BEC0-7AB24A526811}" type="pres">
      <dgm:prSet presAssocID="{25B39EE5-ECAE-47DA-BB2A-4C87E3432433}" presName="parTxOnlySpace" presStyleCnt="0"/>
      <dgm:spPr/>
    </dgm:pt>
    <dgm:pt modelId="{AFCC8FDC-F36D-43DC-808D-13703A43633E}" type="pres">
      <dgm:prSet presAssocID="{AA86B022-8AB1-4B32-943A-093028B93381}" presName="parTxOnly" presStyleLbl="node1" presStyleIdx="5" presStyleCnt="6">
        <dgm:presLayoutVars>
          <dgm:chMax val="0"/>
          <dgm:chPref val="0"/>
          <dgm:bulletEnabled val="1"/>
        </dgm:presLayoutVars>
      </dgm:prSet>
      <dgm:spPr>
        <a:solidFill>
          <a:schemeClr val="bg1">
            <a:lumMod val="75000"/>
          </a:schemeClr>
        </a:solidFill>
      </dgm:spPr>
    </dgm:pt>
  </dgm:ptLst>
  <dgm:cxnLst>
    <dgm:cxn modelId="{8DAF4D19-C5B2-4A3D-85B0-FBE8580F59C9}" srcId="{FE0BAD11-D8A8-4F80-ADB0-F326B7F24F3B}" destId="{AA86B022-8AB1-4B32-943A-093028B93381}" srcOrd="5" destOrd="0" parTransId="{68EFECE1-3180-4EB2-A14C-E38A1C424E42}" sibTransId="{EAB9EA3A-72AB-4E3F-8C3F-D8087CE68DE6}"/>
    <dgm:cxn modelId="{D2FF341E-42AA-4012-A68C-F8FEE1CBBA5C}" type="presOf" srcId="{DDE8D874-7BA5-47A4-8237-7238969D56D5}" destId="{88258D1F-8F7F-4366-A9A9-317AA2752CF4}" srcOrd="0" destOrd="0" presId="urn:microsoft.com/office/officeart/2005/8/layout/chevron1"/>
    <dgm:cxn modelId="{C56CD424-B746-4BF8-AB9F-D729ED63C26A}" type="presOf" srcId="{FE0BAD11-D8A8-4F80-ADB0-F326B7F24F3B}" destId="{08B2DE2E-998A-4AFA-BB18-F2799067688C}" srcOrd="0" destOrd="0" presId="urn:microsoft.com/office/officeart/2005/8/layout/chevron1"/>
    <dgm:cxn modelId="{B2FCF446-5BC3-4BAC-A394-D6DC3E7E584A}" type="presOf" srcId="{AA86B022-8AB1-4B32-943A-093028B93381}" destId="{AFCC8FDC-F36D-43DC-808D-13703A43633E}" srcOrd="0" destOrd="0" presId="urn:microsoft.com/office/officeart/2005/8/layout/chevron1"/>
    <dgm:cxn modelId="{08BE9673-4555-499F-9E93-BDE0428AFC7A}" srcId="{FE0BAD11-D8A8-4F80-ADB0-F326B7F24F3B}" destId="{A8097438-D74B-4E2D-B385-3941CA2740A8}" srcOrd="2" destOrd="0" parTransId="{8F0139E9-EE69-4686-A20A-D130A313CE89}" sibTransId="{6E41BFFE-71FB-4198-B6A8-DCF2DDBB611A}"/>
    <dgm:cxn modelId="{66745D7F-2BFC-4A11-9822-A98FB4FCEB89}" type="presOf" srcId="{A8097438-D74B-4E2D-B385-3941CA2740A8}" destId="{CC433528-3C40-4D5F-8AEE-5CADD1F6FACB}" srcOrd="0" destOrd="0" presId="urn:microsoft.com/office/officeart/2005/8/layout/chevron1"/>
    <dgm:cxn modelId="{A2E7CB8C-0BC5-4F6C-AA63-F3E841E3FB4A}" type="presOf" srcId="{195416F6-7695-4BF5-B8C2-81773C9CAF29}" destId="{EAD3C645-E48D-4164-8D7A-3115D9530EAB}" srcOrd="0" destOrd="0" presId="urn:microsoft.com/office/officeart/2005/8/layout/chevron1"/>
    <dgm:cxn modelId="{DDCA5194-3ABC-41EE-B020-EB9778C5C7CA}" type="presOf" srcId="{1CA937B5-7D59-4B39-8CF7-4B394AD0688B}" destId="{9E856975-8526-4882-975E-16C635FE978B}" srcOrd="0" destOrd="0" presId="urn:microsoft.com/office/officeart/2005/8/layout/chevron1"/>
    <dgm:cxn modelId="{D9D0F7B6-ECAB-46B6-AC43-520D6D0C6F8F}" srcId="{FE0BAD11-D8A8-4F80-ADB0-F326B7F24F3B}" destId="{1CA937B5-7D59-4B39-8CF7-4B394AD0688B}" srcOrd="1" destOrd="0" parTransId="{6A98CDAE-7B9F-41B9-BF14-68778310BFAA}" sibTransId="{D22848A9-0D3D-4BE0-B6B7-4B315D1ADBB0}"/>
    <dgm:cxn modelId="{84BE32B7-21FB-4FEE-B7EC-FB0EB707B88E}" srcId="{FE0BAD11-D8A8-4F80-ADB0-F326B7F24F3B}" destId="{B9B9DC21-47EF-49FD-83CF-88D0B7F3EEA2}" srcOrd="4" destOrd="0" parTransId="{4DF76686-411A-43C6-91A0-15BC3CB21DE1}" sibTransId="{25B39EE5-ECAE-47DA-BB2A-4C87E3432433}"/>
    <dgm:cxn modelId="{1E8862BB-4421-49CB-948F-C32DAB2C12F9}" srcId="{FE0BAD11-D8A8-4F80-ADB0-F326B7F24F3B}" destId="{195416F6-7695-4BF5-B8C2-81773C9CAF29}" srcOrd="0" destOrd="0" parTransId="{4BD30A05-7D9A-493B-BE99-DA595FEAAD84}" sibTransId="{AE374933-6409-4DE6-B186-84BD7C806E5A}"/>
    <dgm:cxn modelId="{9F50A9BB-07C6-4109-82EC-47966D8BF5C2}" type="presOf" srcId="{B9B9DC21-47EF-49FD-83CF-88D0B7F3EEA2}" destId="{55AC9B83-E8A2-4995-AFA1-E40DA523368C}" srcOrd="0" destOrd="0" presId="urn:microsoft.com/office/officeart/2005/8/layout/chevron1"/>
    <dgm:cxn modelId="{6B69C6FF-FBAB-413E-BBBE-A62288570CE2}" srcId="{FE0BAD11-D8A8-4F80-ADB0-F326B7F24F3B}" destId="{DDE8D874-7BA5-47A4-8237-7238969D56D5}" srcOrd="3" destOrd="0" parTransId="{512DBD74-74CD-4C10-B567-B4999D44F5C4}" sibTransId="{D3537810-8564-43B3-876B-C85C78815E09}"/>
    <dgm:cxn modelId="{EB7B4ED4-5FC1-4879-A7DC-4ECD55F7D333}" type="presParOf" srcId="{08B2DE2E-998A-4AFA-BB18-F2799067688C}" destId="{EAD3C645-E48D-4164-8D7A-3115D9530EAB}" srcOrd="0" destOrd="0" presId="urn:microsoft.com/office/officeart/2005/8/layout/chevron1"/>
    <dgm:cxn modelId="{63222F80-9C45-44A1-A07E-886B2ED99E9C}" type="presParOf" srcId="{08B2DE2E-998A-4AFA-BB18-F2799067688C}" destId="{5D02BAA3-8E85-4261-A317-AA8D3DE0DEC7}" srcOrd="1" destOrd="0" presId="urn:microsoft.com/office/officeart/2005/8/layout/chevron1"/>
    <dgm:cxn modelId="{E7AE5AA3-8BB8-41DF-BAAE-EC3FE3968CE6}" type="presParOf" srcId="{08B2DE2E-998A-4AFA-BB18-F2799067688C}" destId="{9E856975-8526-4882-975E-16C635FE978B}" srcOrd="2" destOrd="0" presId="urn:microsoft.com/office/officeart/2005/8/layout/chevron1"/>
    <dgm:cxn modelId="{F574C5ED-8DA6-4685-B699-77B08D54D767}" type="presParOf" srcId="{08B2DE2E-998A-4AFA-BB18-F2799067688C}" destId="{ABA944B2-DC5F-49FC-B3C5-1EB64A0624B9}" srcOrd="3" destOrd="0" presId="urn:microsoft.com/office/officeart/2005/8/layout/chevron1"/>
    <dgm:cxn modelId="{39CC5FD9-1E84-4874-AA11-68A205DF2CC2}" type="presParOf" srcId="{08B2DE2E-998A-4AFA-BB18-F2799067688C}" destId="{CC433528-3C40-4D5F-8AEE-5CADD1F6FACB}" srcOrd="4" destOrd="0" presId="urn:microsoft.com/office/officeart/2005/8/layout/chevron1"/>
    <dgm:cxn modelId="{E2DA8FCD-62BF-44FD-A72D-F81C6468A251}" type="presParOf" srcId="{08B2DE2E-998A-4AFA-BB18-F2799067688C}" destId="{D6290654-EBE8-4BF8-A192-5D1605448AEF}" srcOrd="5" destOrd="0" presId="urn:microsoft.com/office/officeart/2005/8/layout/chevron1"/>
    <dgm:cxn modelId="{5758AEB3-26E8-4965-B0F5-51E8F4980F4B}" type="presParOf" srcId="{08B2DE2E-998A-4AFA-BB18-F2799067688C}" destId="{88258D1F-8F7F-4366-A9A9-317AA2752CF4}" srcOrd="6" destOrd="0" presId="urn:microsoft.com/office/officeart/2005/8/layout/chevron1"/>
    <dgm:cxn modelId="{4624E931-10B0-4B55-AB35-E194E9A9D550}" type="presParOf" srcId="{08B2DE2E-998A-4AFA-BB18-F2799067688C}" destId="{35D791ED-0E21-49EA-910F-2ECB23C0EA1F}" srcOrd="7" destOrd="0" presId="urn:microsoft.com/office/officeart/2005/8/layout/chevron1"/>
    <dgm:cxn modelId="{CD619112-07CB-4B14-85A0-D66D24722942}" type="presParOf" srcId="{08B2DE2E-998A-4AFA-BB18-F2799067688C}" destId="{55AC9B83-E8A2-4995-AFA1-E40DA523368C}" srcOrd="8" destOrd="0" presId="urn:microsoft.com/office/officeart/2005/8/layout/chevron1"/>
    <dgm:cxn modelId="{73880CBF-A538-4DB9-9F50-95A2C66F066B}" type="presParOf" srcId="{08B2DE2E-998A-4AFA-BB18-F2799067688C}" destId="{AE68DA7A-F9C7-4536-BEC0-7AB24A526811}" srcOrd="9" destOrd="0" presId="urn:microsoft.com/office/officeart/2005/8/layout/chevron1"/>
    <dgm:cxn modelId="{878BCB3E-1DB7-49F3-81AF-D2384A3C77DA}" type="presParOf" srcId="{08B2DE2E-998A-4AFA-BB18-F2799067688C}" destId="{AFCC8FDC-F36D-43DC-808D-13703A43633E}"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0BAD11-D8A8-4F80-ADB0-F326B7F24F3B}" type="doc">
      <dgm:prSet loTypeId="urn:microsoft.com/office/officeart/2005/8/layout/chevron1" loCatId="process" qsTypeId="urn:microsoft.com/office/officeart/2005/8/quickstyle/simple1" qsCatId="simple" csTypeId="urn:microsoft.com/office/officeart/2005/8/colors/colorful2" csCatId="colorful" phldr="1"/>
      <dgm:spPr/>
    </dgm:pt>
    <dgm:pt modelId="{195416F6-7695-4BF5-B8C2-81773C9CAF29}">
      <dgm:prSet phldrT="[Text]" phldr="0"/>
      <dgm:spPr/>
      <dgm:t>
        <a:bodyPr/>
        <a:lstStyle/>
        <a:p>
          <a:pPr rtl="0"/>
          <a:r>
            <a:rPr lang="en-US">
              <a:latin typeface="Franklin Gothic Medium"/>
            </a:rPr>
            <a:t>Growth Trajectory</a:t>
          </a:r>
          <a:endParaRPr lang="en-US"/>
        </a:p>
      </dgm:t>
    </dgm:pt>
    <dgm:pt modelId="{4BD30A05-7D9A-493B-BE99-DA595FEAAD84}" type="parTrans" cxnId="{1E8862BB-4421-49CB-948F-C32DAB2C12F9}">
      <dgm:prSet/>
      <dgm:spPr/>
    </dgm:pt>
    <dgm:pt modelId="{AE374933-6409-4DE6-B186-84BD7C806E5A}" type="sibTrans" cxnId="{1E8862BB-4421-49CB-948F-C32DAB2C12F9}">
      <dgm:prSet/>
      <dgm:spPr/>
    </dgm:pt>
    <dgm:pt modelId="{1CA937B5-7D59-4B39-8CF7-4B394AD0688B}">
      <dgm:prSet phldrT="[Text]" phldr="0"/>
      <dgm:spPr/>
      <dgm:t>
        <a:bodyPr/>
        <a:lstStyle/>
        <a:p>
          <a:pPr rtl="0"/>
          <a:r>
            <a:rPr lang="en-US">
              <a:latin typeface="Franklin Gothic Medium"/>
            </a:rPr>
            <a:t>Strategic Initiatives</a:t>
          </a:r>
          <a:endParaRPr lang="en-US"/>
        </a:p>
      </dgm:t>
    </dgm:pt>
    <dgm:pt modelId="{6A98CDAE-7B9F-41B9-BF14-68778310BFAA}" type="parTrans" cxnId="{D9D0F7B6-ECAB-46B6-AC43-520D6D0C6F8F}">
      <dgm:prSet/>
      <dgm:spPr/>
    </dgm:pt>
    <dgm:pt modelId="{D22848A9-0D3D-4BE0-B6B7-4B315D1ADBB0}" type="sibTrans" cxnId="{D9D0F7B6-ECAB-46B6-AC43-520D6D0C6F8F}">
      <dgm:prSet/>
      <dgm:spPr/>
    </dgm:pt>
    <dgm:pt modelId="{A8097438-D74B-4E2D-B385-3941CA2740A8}">
      <dgm:prSet phldrT="[Text]" phldr="0"/>
      <dgm:spPr/>
      <dgm:t>
        <a:bodyPr/>
        <a:lstStyle/>
        <a:p>
          <a:pPr rtl="0"/>
          <a:r>
            <a:rPr lang="en-US">
              <a:latin typeface="Franklin Gothic Medium"/>
            </a:rPr>
            <a:t>Efficiency Plan</a:t>
          </a:r>
          <a:endParaRPr lang="en-US"/>
        </a:p>
      </dgm:t>
    </dgm:pt>
    <dgm:pt modelId="{8F0139E9-EE69-4686-A20A-D130A313CE89}" type="parTrans" cxnId="{08BE9673-4555-499F-9E93-BDE0428AFC7A}">
      <dgm:prSet/>
      <dgm:spPr/>
    </dgm:pt>
    <dgm:pt modelId="{6E41BFFE-71FB-4198-B6A8-DCF2DDBB611A}" type="sibTrans" cxnId="{08BE9673-4555-499F-9E93-BDE0428AFC7A}">
      <dgm:prSet/>
      <dgm:spPr/>
    </dgm:pt>
    <dgm:pt modelId="{DDE8D874-7BA5-47A4-8237-7238969D56D5}">
      <dgm:prSet phldr="0"/>
      <dgm:spPr/>
      <dgm:t>
        <a:bodyPr/>
        <a:lstStyle/>
        <a:p>
          <a:pPr rtl="0"/>
          <a:r>
            <a:rPr lang="en-US">
              <a:latin typeface="Franklin Gothic Medium"/>
            </a:rPr>
            <a:t>Expansion Overview</a:t>
          </a:r>
        </a:p>
      </dgm:t>
    </dgm:pt>
    <dgm:pt modelId="{512DBD74-74CD-4C10-B567-B4999D44F5C4}" type="parTrans" cxnId="{6B69C6FF-FBAB-413E-BBBE-A62288570CE2}">
      <dgm:prSet/>
      <dgm:spPr/>
    </dgm:pt>
    <dgm:pt modelId="{D3537810-8564-43B3-876B-C85C78815E09}" type="sibTrans" cxnId="{6B69C6FF-FBAB-413E-BBBE-A62288570CE2}">
      <dgm:prSet/>
      <dgm:spPr/>
    </dgm:pt>
    <dgm:pt modelId="{B9B9DC21-47EF-49FD-83CF-88D0B7F3EEA2}">
      <dgm:prSet phldr="0"/>
      <dgm:spPr/>
      <dgm:t>
        <a:bodyPr/>
        <a:lstStyle/>
        <a:p>
          <a:pPr rtl="0"/>
          <a:r>
            <a:rPr lang="en-US">
              <a:latin typeface="Franklin Gothic Medium"/>
            </a:rPr>
            <a:t>Staffing Glidepath</a:t>
          </a:r>
        </a:p>
      </dgm:t>
    </dgm:pt>
    <dgm:pt modelId="{4DF76686-411A-43C6-91A0-15BC3CB21DE1}" type="parTrans" cxnId="{84BE32B7-21FB-4FEE-B7EC-FB0EB707B88E}">
      <dgm:prSet/>
      <dgm:spPr/>
    </dgm:pt>
    <dgm:pt modelId="{25B39EE5-ECAE-47DA-BB2A-4C87E3432433}" type="sibTrans" cxnId="{84BE32B7-21FB-4FEE-B7EC-FB0EB707B88E}">
      <dgm:prSet/>
      <dgm:spPr/>
    </dgm:pt>
    <dgm:pt modelId="{AA86B022-8AB1-4B32-943A-093028B93381}">
      <dgm:prSet phldr="0"/>
      <dgm:spPr/>
      <dgm:t>
        <a:bodyPr/>
        <a:lstStyle/>
        <a:p>
          <a:r>
            <a:rPr lang="en-US">
              <a:latin typeface="Franklin Gothic Medium"/>
            </a:rPr>
            <a:t>Summary</a:t>
          </a:r>
          <a:endParaRPr lang="en-US"/>
        </a:p>
      </dgm:t>
    </dgm:pt>
    <dgm:pt modelId="{68EFECE1-3180-4EB2-A14C-E38A1C424E42}" type="parTrans" cxnId="{8DAF4D19-C5B2-4A3D-85B0-FBE8580F59C9}">
      <dgm:prSet/>
      <dgm:spPr/>
    </dgm:pt>
    <dgm:pt modelId="{EAB9EA3A-72AB-4E3F-8C3F-D8087CE68DE6}" type="sibTrans" cxnId="{8DAF4D19-C5B2-4A3D-85B0-FBE8580F59C9}">
      <dgm:prSet/>
      <dgm:spPr/>
    </dgm:pt>
    <dgm:pt modelId="{08B2DE2E-998A-4AFA-BB18-F2799067688C}" type="pres">
      <dgm:prSet presAssocID="{FE0BAD11-D8A8-4F80-ADB0-F326B7F24F3B}" presName="Name0" presStyleCnt="0">
        <dgm:presLayoutVars>
          <dgm:dir/>
          <dgm:animLvl val="lvl"/>
          <dgm:resizeHandles val="exact"/>
        </dgm:presLayoutVars>
      </dgm:prSet>
      <dgm:spPr/>
    </dgm:pt>
    <dgm:pt modelId="{EAD3C645-E48D-4164-8D7A-3115D9530EAB}" type="pres">
      <dgm:prSet presAssocID="{195416F6-7695-4BF5-B8C2-81773C9CAF29}" presName="parTxOnly" presStyleLbl="node1" presStyleIdx="0" presStyleCnt="6">
        <dgm:presLayoutVars>
          <dgm:chMax val="0"/>
          <dgm:chPref val="0"/>
          <dgm:bulletEnabled val="1"/>
        </dgm:presLayoutVars>
      </dgm:prSet>
      <dgm:spPr>
        <a:solidFill>
          <a:schemeClr val="bg1">
            <a:lumMod val="75000"/>
          </a:schemeClr>
        </a:solidFill>
      </dgm:spPr>
    </dgm:pt>
    <dgm:pt modelId="{5D02BAA3-8E85-4261-A317-AA8D3DE0DEC7}" type="pres">
      <dgm:prSet presAssocID="{AE374933-6409-4DE6-B186-84BD7C806E5A}" presName="parTxOnlySpace" presStyleCnt="0"/>
      <dgm:spPr/>
    </dgm:pt>
    <dgm:pt modelId="{9E856975-8526-4882-975E-16C635FE978B}" type="pres">
      <dgm:prSet presAssocID="{1CA937B5-7D59-4B39-8CF7-4B394AD0688B}" presName="parTxOnly" presStyleLbl="node1" presStyleIdx="1" presStyleCnt="6">
        <dgm:presLayoutVars>
          <dgm:chMax val="0"/>
          <dgm:chPref val="0"/>
          <dgm:bulletEnabled val="1"/>
        </dgm:presLayoutVars>
      </dgm:prSet>
      <dgm:spPr>
        <a:solidFill>
          <a:schemeClr val="bg1">
            <a:lumMod val="75000"/>
          </a:schemeClr>
        </a:solidFill>
      </dgm:spPr>
    </dgm:pt>
    <dgm:pt modelId="{ABA944B2-DC5F-49FC-B3C5-1EB64A0624B9}" type="pres">
      <dgm:prSet presAssocID="{D22848A9-0D3D-4BE0-B6B7-4B315D1ADBB0}" presName="parTxOnlySpace" presStyleCnt="0"/>
      <dgm:spPr/>
    </dgm:pt>
    <dgm:pt modelId="{CC433528-3C40-4D5F-8AEE-5CADD1F6FACB}" type="pres">
      <dgm:prSet presAssocID="{A8097438-D74B-4E2D-B385-3941CA2740A8}" presName="parTxOnly" presStyleLbl="node1" presStyleIdx="2" presStyleCnt="6">
        <dgm:presLayoutVars>
          <dgm:chMax val="0"/>
          <dgm:chPref val="0"/>
          <dgm:bulletEnabled val="1"/>
        </dgm:presLayoutVars>
      </dgm:prSet>
      <dgm:spPr>
        <a:solidFill>
          <a:schemeClr val="bg1">
            <a:lumMod val="75000"/>
          </a:schemeClr>
        </a:solidFill>
      </dgm:spPr>
    </dgm:pt>
    <dgm:pt modelId="{D6290654-EBE8-4BF8-A192-5D1605448AEF}" type="pres">
      <dgm:prSet presAssocID="{6E41BFFE-71FB-4198-B6A8-DCF2DDBB611A}" presName="parTxOnlySpace" presStyleCnt="0"/>
      <dgm:spPr/>
    </dgm:pt>
    <dgm:pt modelId="{88258D1F-8F7F-4366-A9A9-317AA2752CF4}" type="pres">
      <dgm:prSet presAssocID="{DDE8D874-7BA5-47A4-8237-7238969D56D5}" presName="parTxOnly" presStyleLbl="node1" presStyleIdx="3" presStyleCnt="6">
        <dgm:presLayoutVars>
          <dgm:chMax val="0"/>
          <dgm:chPref val="0"/>
          <dgm:bulletEnabled val="1"/>
        </dgm:presLayoutVars>
      </dgm:prSet>
      <dgm:spPr>
        <a:solidFill>
          <a:schemeClr val="bg1">
            <a:lumMod val="75000"/>
          </a:schemeClr>
        </a:solidFill>
      </dgm:spPr>
    </dgm:pt>
    <dgm:pt modelId="{35D791ED-0E21-49EA-910F-2ECB23C0EA1F}" type="pres">
      <dgm:prSet presAssocID="{D3537810-8564-43B3-876B-C85C78815E09}" presName="parTxOnlySpace" presStyleCnt="0"/>
      <dgm:spPr/>
    </dgm:pt>
    <dgm:pt modelId="{55AC9B83-E8A2-4995-AFA1-E40DA523368C}" type="pres">
      <dgm:prSet presAssocID="{B9B9DC21-47EF-49FD-83CF-88D0B7F3EEA2}" presName="parTxOnly" presStyleLbl="node1" presStyleIdx="4" presStyleCnt="6">
        <dgm:presLayoutVars>
          <dgm:chMax val="0"/>
          <dgm:chPref val="0"/>
          <dgm:bulletEnabled val="1"/>
        </dgm:presLayoutVars>
      </dgm:prSet>
      <dgm:spPr>
        <a:solidFill>
          <a:schemeClr val="bg1">
            <a:lumMod val="75000"/>
          </a:schemeClr>
        </a:solidFill>
      </dgm:spPr>
    </dgm:pt>
    <dgm:pt modelId="{AE68DA7A-F9C7-4536-BEC0-7AB24A526811}" type="pres">
      <dgm:prSet presAssocID="{25B39EE5-ECAE-47DA-BB2A-4C87E3432433}" presName="parTxOnlySpace" presStyleCnt="0"/>
      <dgm:spPr/>
    </dgm:pt>
    <dgm:pt modelId="{AFCC8FDC-F36D-43DC-808D-13703A43633E}" type="pres">
      <dgm:prSet presAssocID="{AA86B022-8AB1-4B32-943A-093028B93381}" presName="parTxOnly" presStyleLbl="node1" presStyleIdx="5" presStyleCnt="6">
        <dgm:presLayoutVars>
          <dgm:chMax val="0"/>
          <dgm:chPref val="0"/>
          <dgm:bulletEnabled val="1"/>
        </dgm:presLayoutVars>
      </dgm:prSet>
      <dgm:spPr/>
    </dgm:pt>
  </dgm:ptLst>
  <dgm:cxnLst>
    <dgm:cxn modelId="{8DAF4D19-C5B2-4A3D-85B0-FBE8580F59C9}" srcId="{FE0BAD11-D8A8-4F80-ADB0-F326B7F24F3B}" destId="{AA86B022-8AB1-4B32-943A-093028B93381}" srcOrd="5" destOrd="0" parTransId="{68EFECE1-3180-4EB2-A14C-E38A1C424E42}" sibTransId="{EAB9EA3A-72AB-4E3F-8C3F-D8087CE68DE6}"/>
    <dgm:cxn modelId="{D2FF341E-42AA-4012-A68C-F8FEE1CBBA5C}" type="presOf" srcId="{DDE8D874-7BA5-47A4-8237-7238969D56D5}" destId="{88258D1F-8F7F-4366-A9A9-317AA2752CF4}" srcOrd="0" destOrd="0" presId="urn:microsoft.com/office/officeart/2005/8/layout/chevron1"/>
    <dgm:cxn modelId="{C56CD424-B746-4BF8-AB9F-D729ED63C26A}" type="presOf" srcId="{FE0BAD11-D8A8-4F80-ADB0-F326B7F24F3B}" destId="{08B2DE2E-998A-4AFA-BB18-F2799067688C}" srcOrd="0" destOrd="0" presId="urn:microsoft.com/office/officeart/2005/8/layout/chevron1"/>
    <dgm:cxn modelId="{B2FCF446-5BC3-4BAC-A394-D6DC3E7E584A}" type="presOf" srcId="{AA86B022-8AB1-4B32-943A-093028B93381}" destId="{AFCC8FDC-F36D-43DC-808D-13703A43633E}" srcOrd="0" destOrd="0" presId="urn:microsoft.com/office/officeart/2005/8/layout/chevron1"/>
    <dgm:cxn modelId="{08BE9673-4555-499F-9E93-BDE0428AFC7A}" srcId="{FE0BAD11-D8A8-4F80-ADB0-F326B7F24F3B}" destId="{A8097438-D74B-4E2D-B385-3941CA2740A8}" srcOrd="2" destOrd="0" parTransId="{8F0139E9-EE69-4686-A20A-D130A313CE89}" sibTransId="{6E41BFFE-71FB-4198-B6A8-DCF2DDBB611A}"/>
    <dgm:cxn modelId="{66745D7F-2BFC-4A11-9822-A98FB4FCEB89}" type="presOf" srcId="{A8097438-D74B-4E2D-B385-3941CA2740A8}" destId="{CC433528-3C40-4D5F-8AEE-5CADD1F6FACB}" srcOrd="0" destOrd="0" presId="urn:microsoft.com/office/officeart/2005/8/layout/chevron1"/>
    <dgm:cxn modelId="{A2E7CB8C-0BC5-4F6C-AA63-F3E841E3FB4A}" type="presOf" srcId="{195416F6-7695-4BF5-B8C2-81773C9CAF29}" destId="{EAD3C645-E48D-4164-8D7A-3115D9530EAB}" srcOrd="0" destOrd="0" presId="urn:microsoft.com/office/officeart/2005/8/layout/chevron1"/>
    <dgm:cxn modelId="{DDCA5194-3ABC-41EE-B020-EB9778C5C7CA}" type="presOf" srcId="{1CA937B5-7D59-4B39-8CF7-4B394AD0688B}" destId="{9E856975-8526-4882-975E-16C635FE978B}" srcOrd="0" destOrd="0" presId="urn:microsoft.com/office/officeart/2005/8/layout/chevron1"/>
    <dgm:cxn modelId="{D9D0F7B6-ECAB-46B6-AC43-520D6D0C6F8F}" srcId="{FE0BAD11-D8A8-4F80-ADB0-F326B7F24F3B}" destId="{1CA937B5-7D59-4B39-8CF7-4B394AD0688B}" srcOrd="1" destOrd="0" parTransId="{6A98CDAE-7B9F-41B9-BF14-68778310BFAA}" sibTransId="{D22848A9-0D3D-4BE0-B6B7-4B315D1ADBB0}"/>
    <dgm:cxn modelId="{84BE32B7-21FB-4FEE-B7EC-FB0EB707B88E}" srcId="{FE0BAD11-D8A8-4F80-ADB0-F326B7F24F3B}" destId="{B9B9DC21-47EF-49FD-83CF-88D0B7F3EEA2}" srcOrd="4" destOrd="0" parTransId="{4DF76686-411A-43C6-91A0-15BC3CB21DE1}" sibTransId="{25B39EE5-ECAE-47DA-BB2A-4C87E3432433}"/>
    <dgm:cxn modelId="{1E8862BB-4421-49CB-948F-C32DAB2C12F9}" srcId="{FE0BAD11-D8A8-4F80-ADB0-F326B7F24F3B}" destId="{195416F6-7695-4BF5-B8C2-81773C9CAF29}" srcOrd="0" destOrd="0" parTransId="{4BD30A05-7D9A-493B-BE99-DA595FEAAD84}" sibTransId="{AE374933-6409-4DE6-B186-84BD7C806E5A}"/>
    <dgm:cxn modelId="{9F50A9BB-07C6-4109-82EC-47966D8BF5C2}" type="presOf" srcId="{B9B9DC21-47EF-49FD-83CF-88D0B7F3EEA2}" destId="{55AC9B83-E8A2-4995-AFA1-E40DA523368C}" srcOrd="0" destOrd="0" presId="urn:microsoft.com/office/officeart/2005/8/layout/chevron1"/>
    <dgm:cxn modelId="{6B69C6FF-FBAB-413E-BBBE-A62288570CE2}" srcId="{FE0BAD11-D8A8-4F80-ADB0-F326B7F24F3B}" destId="{DDE8D874-7BA5-47A4-8237-7238969D56D5}" srcOrd="3" destOrd="0" parTransId="{512DBD74-74CD-4C10-B567-B4999D44F5C4}" sibTransId="{D3537810-8564-43B3-876B-C85C78815E09}"/>
    <dgm:cxn modelId="{EB7B4ED4-5FC1-4879-A7DC-4ECD55F7D333}" type="presParOf" srcId="{08B2DE2E-998A-4AFA-BB18-F2799067688C}" destId="{EAD3C645-E48D-4164-8D7A-3115D9530EAB}" srcOrd="0" destOrd="0" presId="urn:microsoft.com/office/officeart/2005/8/layout/chevron1"/>
    <dgm:cxn modelId="{63222F80-9C45-44A1-A07E-886B2ED99E9C}" type="presParOf" srcId="{08B2DE2E-998A-4AFA-BB18-F2799067688C}" destId="{5D02BAA3-8E85-4261-A317-AA8D3DE0DEC7}" srcOrd="1" destOrd="0" presId="urn:microsoft.com/office/officeart/2005/8/layout/chevron1"/>
    <dgm:cxn modelId="{E7AE5AA3-8BB8-41DF-BAAE-EC3FE3968CE6}" type="presParOf" srcId="{08B2DE2E-998A-4AFA-BB18-F2799067688C}" destId="{9E856975-8526-4882-975E-16C635FE978B}" srcOrd="2" destOrd="0" presId="urn:microsoft.com/office/officeart/2005/8/layout/chevron1"/>
    <dgm:cxn modelId="{F574C5ED-8DA6-4685-B699-77B08D54D767}" type="presParOf" srcId="{08B2DE2E-998A-4AFA-BB18-F2799067688C}" destId="{ABA944B2-DC5F-49FC-B3C5-1EB64A0624B9}" srcOrd="3" destOrd="0" presId="urn:microsoft.com/office/officeart/2005/8/layout/chevron1"/>
    <dgm:cxn modelId="{39CC5FD9-1E84-4874-AA11-68A205DF2CC2}" type="presParOf" srcId="{08B2DE2E-998A-4AFA-BB18-F2799067688C}" destId="{CC433528-3C40-4D5F-8AEE-5CADD1F6FACB}" srcOrd="4" destOrd="0" presId="urn:microsoft.com/office/officeart/2005/8/layout/chevron1"/>
    <dgm:cxn modelId="{E2DA8FCD-62BF-44FD-A72D-F81C6468A251}" type="presParOf" srcId="{08B2DE2E-998A-4AFA-BB18-F2799067688C}" destId="{D6290654-EBE8-4BF8-A192-5D1605448AEF}" srcOrd="5" destOrd="0" presId="urn:microsoft.com/office/officeart/2005/8/layout/chevron1"/>
    <dgm:cxn modelId="{5758AEB3-26E8-4965-B0F5-51E8F4980F4B}" type="presParOf" srcId="{08B2DE2E-998A-4AFA-BB18-F2799067688C}" destId="{88258D1F-8F7F-4366-A9A9-317AA2752CF4}" srcOrd="6" destOrd="0" presId="urn:microsoft.com/office/officeart/2005/8/layout/chevron1"/>
    <dgm:cxn modelId="{4624E931-10B0-4B55-AB35-E194E9A9D550}" type="presParOf" srcId="{08B2DE2E-998A-4AFA-BB18-F2799067688C}" destId="{35D791ED-0E21-49EA-910F-2ECB23C0EA1F}" srcOrd="7" destOrd="0" presId="urn:microsoft.com/office/officeart/2005/8/layout/chevron1"/>
    <dgm:cxn modelId="{CD619112-07CB-4B14-85A0-D66D24722942}" type="presParOf" srcId="{08B2DE2E-998A-4AFA-BB18-F2799067688C}" destId="{55AC9B83-E8A2-4995-AFA1-E40DA523368C}" srcOrd="8" destOrd="0" presId="urn:microsoft.com/office/officeart/2005/8/layout/chevron1"/>
    <dgm:cxn modelId="{73880CBF-A538-4DB9-9F50-95A2C66F066B}" type="presParOf" srcId="{08B2DE2E-998A-4AFA-BB18-F2799067688C}" destId="{AE68DA7A-F9C7-4536-BEC0-7AB24A526811}" srcOrd="9" destOrd="0" presId="urn:microsoft.com/office/officeart/2005/8/layout/chevron1"/>
    <dgm:cxn modelId="{878BCB3E-1DB7-49F3-81AF-D2384A3C77DA}" type="presParOf" srcId="{08B2DE2E-998A-4AFA-BB18-F2799067688C}" destId="{AFCC8FDC-F36D-43DC-808D-13703A43633E}"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3C645-E48D-4164-8D7A-3115D9530EAB}">
      <dsp:nvSpPr>
        <dsp:cNvPr id="0" name=""/>
        <dsp:cNvSpPr/>
      </dsp:nvSpPr>
      <dsp:spPr>
        <a:xfrm>
          <a:off x="4458" y="3772260"/>
          <a:ext cx="1658424" cy="663369"/>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a:latin typeface="Franklin Gothic Medium"/>
            </a:rPr>
            <a:t>Growth Trajectory</a:t>
          </a:r>
          <a:endParaRPr lang="en-US" sz="1600" kern="1200"/>
        </a:p>
      </dsp:txBody>
      <dsp:txXfrm>
        <a:off x="336143" y="3772260"/>
        <a:ext cx="995055" cy="663369"/>
      </dsp:txXfrm>
    </dsp:sp>
    <dsp:sp modelId="{9E856975-8526-4882-975E-16C635FE978B}">
      <dsp:nvSpPr>
        <dsp:cNvPr id="0" name=""/>
        <dsp:cNvSpPr/>
      </dsp:nvSpPr>
      <dsp:spPr>
        <a:xfrm>
          <a:off x="1497039" y="3772260"/>
          <a:ext cx="1658424" cy="663369"/>
        </a:xfrm>
        <a:prstGeom prst="chevron">
          <a:avLst/>
        </a:prstGeom>
        <a:solidFill>
          <a:schemeClr val="accent2">
            <a:hueOff val="-295560"/>
            <a:satOff val="12236"/>
            <a:lumOff val="4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a:latin typeface="Franklin Gothic Medium"/>
            </a:rPr>
            <a:t>Strategic Initiatives</a:t>
          </a:r>
          <a:endParaRPr lang="en-US" sz="1600" kern="1200"/>
        </a:p>
      </dsp:txBody>
      <dsp:txXfrm>
        <a:off x="1828724" y="3772260"/>
        <a:ext cx="995055" cy="663369"/>
      </dsp:txXfrm>
    </dsp:sp>
    <dsp:sp modelId="{CC433528-3C40-4D5F-8AEE-5CADD1F6FACB}">
      <dsp:nvSpPr>
        <dsp:cNvPr id="0" name=""/>
        <dsp:cNvSpPr/>
      </dsp:nvSpPr>
      <dsp:spPr>
        <a:xfrm>
          <a:off x="2989621" y="3772260"/>
          <a:ext cx="1658424" cy="663369"/>
        </a:xfrm>
        <a:prstGeom prst="chevron">
          <a:avLst/>
        </a:prstGeom>
        <a:solidFill>
          <a:schemeClr val="accent2">
            <a:hueOff val="-591120"/>
            <a:satOff val="24473"/>
            <a:lumOff val="9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a:latin typeface="Franklin Gothic Medium"/>
            </a:rPr>
            <a:t>Efficiency Plan</a:t>
          </a:r>
          <a:endParaRPr lang="en-US" sz="1600" kern="1200"/>
        </a:p>
      </dsp:txBody>
      <dsp:txXfrm>
        <a:off x="3321306" y="3772260"/>
        <a:ext cx="995055" cy="663369"/>
      </dsp:txXfrm>
    </dsp:sp>
    <dsp:sp modelId="{88258D1F-8F7F-4366-A9A9-317AA2752CF4}">
      <dsp:nvSpPr>
        <dsp:cNvPr id="0" name=""/>
        <dsp:cNvSpPr/>
      </dsp:nvSpPr>
      <dsp:spPr>
        <a:xfrm>
          <a:off x="4482203" y="3772260"/>
          <a:ext cx="1658424" cy="663369"/>
        </a:xfrm>
        <a:prstGeom prst="chevron">
          <a:avLst/>
        </a:prstGeom>
        <a:solidFill>
          <a:schemeClr val="accent2">
            <a:hueOff val="-886680"/>
            <a:satOff val="36709"/>
            <a:lumOff val="13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a:latin typeface="Franklin Gothic Medium"/>
            </a:rPr>
            <a:t>Expansion Overview</a:t>
          </a:r>
        </a:p>
      </dsp:txBody>
      <dsp:txXfrm>
        <a:off x="4813888" y="3772260"/>
        <a:ext cx="995055" cy="663369"/>
      </dsp:txXfrm>
    </dsp:sp>
    <dsp:sp modelId="{55AC9B83-E8A2-4995-AFA1-E40DA523368C}">
      <dsp:nvSpPr>
        <dsp:cNvPr id="0" name=""/>
        <dsp:cNvSpPr/>
      </dsp:nvSpPr>
      <dsp:spPr>
        <a:xfrm>
          <a:off x="5974785" y="3772260"/>
          <a:ext cx="1658424" cy="663369"/>
        </a:xfrm>
        <a:prstGeom prst="chevron">
          <a:avLst/>
        </a:prstGeom>
        <a:solidFill>
          <a:schemeClr val="accent2">
            <a:hueOff val="-1182240"/>
            <a:satOff val="48946"/>
            <a:lumOff val="18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kern="1200">
              <a:latin typeface="Franklin Gothic Medium"/>
            </a:rPr>
            <a:t>Staffing Glidepath</a:t>
          </a:r>
        </a:p>
      </dsp:txBody>
      <dsp:txXfrm>
        <a:off x="6306470" y="3772260"/>
        <a:ext cx="995055" cy="663369"/>
      </dsp:txXfrm>
    </dsp:sp>
    <dsp:sp modelId="{AFCC8FDC-F36D-43DC-808D-13703A43633E}">
      <dsp:nvSpPr>
        <dsp:cNvPr id="0" name=""/>
        <dsp:cNvSpPr/>
      </dsp:nvSpPr>
      <dsp:spPr>
        <a:xfrm>
          <a:off x="7467366" y="3772260"/>
          <a:ext cx="1658424" cy="663369"/>
        </a:xfrm>
        <a:prstGeom prst="chevron">
          <a:avLst/>
        </a:prstGeom>
        <a:solidFill>
          <a:schemeClr val="accent2">
            <a:hueOff val="-1477799"/>
            <a:satOff val="61182"/>
            <a:lumOff val="2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latin typeface="Franklin Gothic Medium"/>
            </a:rPr>
            <a:t>Summary</a:t>
          </a:r>
          <a:endParaRPr lang="en-US" sz="1600" kern="1200"/>
        </a:p>
      </dsp:txBody>
      <dsp:txXfrm>
        <a:off x="7799051" y="3772260"/>
        <a:ext cx="995055" cy="663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3C645-E48D-4164-8D7A-3115D9530EAB}">
      <dsp:nvSpPr>
        <dsp:cNvPr id="0" name=""/>
        <dsp:cNvSpPr/>
      </dsp:nvSpPr>
      <dsp:spPr>
        <a:xfrm>
          <a:off x="1707" y="1662669"/>
          <a:ext cx="635267" cy="254106"/>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a:latin typeface="Franklin Gothic Medium"/>
            </a:rPr>
            <a:t>Growth Trajectory</a:t>
          </a:r>
          <a:endParaRPr lang="en-US" sz="600" kern="1200"/>
        </a:p>
      </dsp:txBody>
      <dsp:txXfrm>
        <a:off x="128760" y="1662669"/>
        <a:ext cx="381161" cy="254106"/>
      </dsp:txXfrm>
    </dsp:sp>
    <dsp:sp modelId="{9E856975-8526-4882-975E-16C635FE978B}">
      <dsp:nvSpPr>
        <dsp:cNvPr id="0" name=""/>
        <dsp:cNvSpPr/>
      </dsp:nvSpPr>
      <dsp:spPr>
        <a:xfrm>
          <a:off x="573448" y="1662669"/>
          <a:ext cx="635267" cy="254106"/>
        </a:xfrm>
        <a:prstGeom prst="chevron">
          <a:avLst/>
        </a:prstGeom>
        <a:solidFill>
          <a:schemeClr val="accent2">
            <a:hueOff val="-295560"/>
            <a:satOff val="12236"/>
            <a:lumOff val="4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a:latin typeface="Franklin Gothic Medium"/>
            </a:rPr>
            <a:t>Strategic Initiatives</a:t>
          </a:r>
          <a:endParaRPr lang="en-US" sz="600" kern="1200"/>
        </a:p>
      </dsp:txBody>
      <dsp:txXfrm>
        <a:off x="700501" y="1662669"/>
        <a:ext cx="381161" cy="254106"/>
      </dsp:txXfrm>
    </dsp:sp>
    <dsp:sp modelId="{CC433528-3C40-4D5F-8AEE-5CADD1F6FACB}">
      <dsp:nvSpPr>
        <dsp:cNvPr id="0" name=""/>
        <dsp:cNvSpPr/>
      </dsp:nvSpPr>
      <dsp:spPr>
        <a:xfrm>
          <a:off x="1145188" y="1662669"/>
          <a:ext cx="635267" cy="254106"/>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a:latin typeface="Franklin Gothic Medium"/>
            </a:rPr>
            <a:t>Efficiency Plan</a:t>
          </a:r>
          <a:endParaRPr lang="en-US" sz="600" kern="1200"/>
        </a:p>
      </dsp:txBody>
      <dsp:txXfrm>
        <a:off x="1272241" y="1662669"/>
        <a:ext cx="381161" cy="254106"/>
      </dsp:txXfrm>
    </dsp:sp>
    <dsp:sp modelId="{88258D1F-8F7F-4366-A9A9-317AA2752CF4}">
      <dsp:nvSpPr>
        <dsp:cNvPr id="0" name=""/>
        <dsp:cNvSpPr/>
      </dsp:nvSpPr>
      <dsp:spPr>
        <a:xfrm>
          <a:off x="1716928" y="1662669"/>
          <a:ext cx="635267" cy="254106"/>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a:latin typeface="Franklin Gothic Medium"/>
            </a:rPr>
            <a:t>Expansion Overview</a:t>
          </a:r>
        </a:p>
      </dsp:txBody>
      <dsp:txXfrm>
        <a:off x="1843981" y="1662669"/>
        <a:ext cx="381161" cy="254106"/>
      </dsp:txXfrm>
    </dsp:sp>
    <dsp:sp modelId="{55AC9B83-E8A2-4995-AFA1-E40DA523368C}">
      <dsp:nvSpPr>
        <dsp:cNvPr id="0" name=""/>
        <dsp:cNvSpPr/>
      </dsp:nvSpPr>
      <dsp:spPr>
        <a:xfrm>
          <a:off x="2288668" y="1662669"/>
          <a:ext cx="635267" cy="254106"/>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a:latin typeface="Franklin Gothic Medium"/>
            </a:rPr>
            <a:t>Staffing Glidepath</a:t>
          </a:r>
        </a:p>
      </dsp:txBody>
      <dsp:txXfrm>
        <a:off x="2415721" y="1662669"/>
        <a:ext cx="381161" cy="254106"/>
      </dsp:txXfrm>
    </dsp:sp>
    <dsp:sp modelId="{AFCC8FDC-F36D-43DC-808D-13703A43633E}">
      <dsp:nvSpPr>
        <dsp:cNvPr id="0" name=""/>
        <dsp:cNvSpPr/>
      </dsp:nvSpPr>
      <dsp:spPr>
        <a:xfrm>
          <a:off x="2860409" y="1662669"/>
          <a:ext cx="635267" cy="254106"/>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a:latin typeface="Franklin Gothic Medium"/>
            </a:rPr>
            <a:t>Summary</a:t>
          </a:r>
          <a:endParaRPr lang="en-US" sz="600" kern="1200"/>
        </a:p>
      </dsp:txBody>
      <dsp:txXfrm>
        <a:off x="2987462" y="1662669"/>
        <a:ext cx="381161" cy="254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3C645-E48D-4164-8D7A-3115D9530EAB}">
      <dsp:nvSpPr>
        <dsp:cNvPr id="0" name=""/>
        <dsp:cNvSpPr/>
      </dsp:nvSpPr>
      <dsp:spPr>
        <a:xfrm>
          <a:off x="1949" y="1481867"/>
          <a:ext cx="725174" cy="290069"/>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rtl="0">
            <a:lnSpc>
              <a:spcPct val="90000"/>
            </a:lnSpc>
            <a:spcBef>
              <a:spcPct val="0"/>
            </a:spcBef>
            <a:spcAft>
              <a:spcPct val="35000"/>
            </a:spcAft>
            <a:buNone/>
          </a:pPr>
          <a:r>
            <a:rPr lang="en-US" sz="700" kern="1200">
              <a:latin typeface="Franklin Gothic Medium"/>
            </a:rPr>
            <a:t>Growth Trajectory</a:t>
          </a:r>
          <a:endParaRPr lang="en-US" sz="700" kern="1200"/>
        </a:p>
      </dsp:txBody>
      <dsp:txXfrm>
        <a:off x="146984" y="1481867"/>
        <a:ext cx="435105" cy="290069"/>
      </dsp:txXfrm>
    </dsp:sp>
    <dsp:sp modelId="{9E856975-8526-4882-975E-16C635FE978B}">
      <dsp:nvSpPr>
        <dsp:cNvPr id="0" name=""/>
        <dsp:cNvSpPr/>
      </dsp:nvSpPr>
      <dsp:spPr>
        <a:xfrm>
          <a:off x="654606" y="1481867"/>
          <a:ext cx="725174" cy="290069"/>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rtl="0">
            <a:lnSpc>
              <a:spcPct val="90000"/>
            </a:lnSpc>
            <a:spcBef>
              <a:spcPct val="0"/>
            </a:spcBef>
            <a:spcAft>
              <a:spcPct val="35000"/>
            </a:spcAft>
            <a:buNone/>
          </a:pPr>
          <a:r>
            <a:rPr lang="en-US" sz="700" kern="1200">
              <a:latin typeface="Franklin Gothic Medium"/>
            </a:rPr>
            <a:t>Strategic Initiatives</a:t>
          </a:r>
          <a:endParaRPr lang="en-US" sz="700" kern="1200"/>
        </a:p>
      </dsp:txBody>
      <dsp:txXfrm>
        <a:off x="799641" y="1481867"/>
        <a:ext cx="435105" cy="290069"/>
      </dsp:txXfrm>
    </dsp:sp>
    <dsp:sp modelId="{CC433528-3C40-4D5F-8AEE-5CADD1F6FACB}">
      <dsp:nvSpPr>
        <dsp:cNvPr id="0" name=""/>
        <dsp:cNvSpPr/>
      </dsp:nvSpPr>
      <dsp:spPr>
        <a:xfrm>
          <a:off x="1307263" y="1481867"/>
          <a:ext cx="725174" cy="290069"/>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rtl="0">
            <a:lnSpc>
              <a:spcPct val="90000"/>
            </a:lnSpc>
            <a:spcBef>
              <a:spcPct val="0"/>
            </a:spcBef>
            <a:spcAft>
              <a:spcPct val="35000"/>
            </a:spcAft>
            <a:buNone/>
          </a:pPr>
          <a:r>
            <a:rPr lang="en-US" sz="700" kern="1200">
              <a:latin typeface="Franklin Gothic Medium"/>
            </a:rPr>
            <a:t>Efficiency Plan</a:t>
          </a:r>
          <a:endParaRPr lang="en-US" sz="700" kern="1200"/>
        </a:p>
      </dsp:txBody>
      <dsp:txXfrm>
        <a:off x="1452298" y="1481867"/>
        <a:ext cx="435105" cy="290069"/>
      </dsp:txXfrm>
    </dsp:sp>
    <dsp:sp modelId="{88258D1F-8F7F-4366-A9A9-317AA2752CF4}">
      <dsp:nvSpPr>
        <dsp:cNvPr id="0" name=""/>
        <dsp:cNvSpPr/>
      </dsp:nvSpPr>
      <dsp:spPr>
        <a:xfrm>
          <a:off x="1959920" y="1481867"/>
          <a:ext cx="725174" cy="290069"/>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rtl="0">
            <a:lnSpc>
              <a:spcPct val="90000"/>
            </a:lnSpc>
            <a:spcBef>
              <a:spcPct val="0"/>
            </a:spcBef>
            <a:spcAft>
              <a:spcPct val="35000"/>
            </a:spcAft>
            <a:buNone/>
          </a:pPr>
          <a:r>
            <a:rPr lang="en-US" sz="700" kern="1200">
              <a:latin typeface="Franklin Gothic Medium"/>
            </a:rPr>
            <a:t>Expansion Overview</a:t>
          </a:r>
        </a:p>
      </dsp:txBody>
      <dsp:txXfrm>
        <a:off x="2104955" y="1481867"/>
        <a:ext cx="435105" cy="290069"/>
      </dsp:txXfrm>
    </dsp:sp>
    <dsp:sp modelId="{55AC9B83-E8A2-4995-AFA1-E40DA523368C}">
      <dsp:nvSpPr>
        <dsp:cNvPr id="0" name=""/>
        <dsp:cNvSpPr/>
      </dsp:nvSpPr>
      <dsp:spPr>
        <a:xfrm>
          <a:off x="2612577" y="1481867"/>
          <a:ext cx="725174" cy="290069"/>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rtl="0">
            <a:lnSpc>
              <a:spcPct val="90000"/>
            </a:lnSpc>
            <a:spcBef>
              <a:spcPct val="0"/>
            </a:spcBef>
            <a:spcAft>
              <a:spcPct val="35000"/>
            </a:spcAft>
            <a:buNone/>
          </a:pPr>
          <a:r>
            <a:rPr lang="en-US" sz="700" kern="1200">
              <a:latin typeface="Franklin Gothic Medium"/>
            </a:rPr>
            <a:t>Staffing Glidepath</a:t>
          </a:r>
        </a:p>
      </dsp:txBody>
      <dsp:txXfrm>
        <a:off x="2757612" y="1481867"/>
        <a:ext cx="435105" cy="290069"/>
      </dsp:txXfrm>
    </dsp:sp>
    <dsp:sp modelId="{AFCC8FDC-F36D-43DC-808D-13703A43633E}">
      <dsp:nvSpPr>
        <dsp:cNvPr id="0" name=""/>
        <dsp:cNvSpPr/>
      </dsp:nvSpPr>
      <dsp:spPr>
        <a:xfrm>
          <a:off x="3265234" y="1481867"/>
          <a:ext cx="725174" cy="290069"/>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kern="1200">
              <a:latin typeface="Franklin Gothic Medium"/>
            </a:rPr>
            <a:t>Summary</a:t>
          </a:r>
          <a:endParaRPr lang="en-US" sz="700" kern="1200"/>
        </a:p>
      </dsp:txBody>
      <dsp:txXfrm>
        <a:off x="3410269" y="1481867"/>
        <a:ext cx="435105" cy="2900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3C645-E48D-4164-8D7A-3115D9530EAB}">
      <dsp:nvSpPr>
        <dsp:cNvPr id="0" name=""/>
        <dsp:cNvSpPr/>
      </dsp:nvSpPr>
      <dsp:spPr>
        <a:xfrm>
          <a:off x="1718" y="1531733"/>
          <a:ext cx="639412" cy="255764"/>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a:latin typeface="Franklin Gothic Medium"/>
            </a:rPr>
            <a:t>Growth Trajectory</a:t>
          </a:r>
          <a:endParaRPr lang="en-US" sz="600" kern="1200"/>
        </a:p>
      </dsp:txBody>
      <dsp:txXfrm>
        <a:off x="129600" y="1531733"/>
        <a:ext cx="383648" cy="255764"/>
      </dsp:txXfrm>
    </dsp:sp>
    <dsp:sp modelId="{9E856975-8526-4882-975E-16C635FE978B}">
      <dsp:nvSpPr>
        <dsp:cNvPr id="0" name=""/>
        <dsp:cNvSpPr/>
      </dsp:nvSpPr>
      <dsp:spPr>
        <a:xfrm>
          <a:off x="577189" y="1531733"/>
          <a:ext cx="639412" cy="255764"/>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dirty="0">
              <a:latin typeface="Franklin Gothic Medium"/>
            </a:rPr>
            <a:t>Strategic Initiatives</a:t>
          </a:r>
          <a:endParaRPr lang="en-US" sz="600" kern="1200" dirty="0"/>
        </a:p>
      </dsp:txBody>
      <dsp:txXfrm>
        <a:off x="705071" y="1531733"/>
        <a:ext cx="383648" cy="255764"/>
      </dsp:txXfrm>
    </dsp:sp>
    <dsp:sp modelId="{CC433528-3C40-4D5F-8AEE-5CADD1F6FACB}">
      <dsp:nvSpPr>
        <dsp:cNvPr id="0" name=""/>
        <dsp:cNvSpPr/>
      </dsp:nvSpPr>
      <dsp:spPr>
        <a:xfrm>
          <a:off x="1152660" y="1531733"/>
          <a:ext cx="639412" cy="255764"/>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a:latin typeface="Franklin Gothic Medium"/>
            </a:rPr>
            <a:t>Efficiency Plan</a:t>
          </a:r>
          <a:endParaRPr lang="en-US" sz="600" kern="1200"/>
        </a:p>
      </dsp:txBody>
      <dsp:txXfrm>
        <a:off x="1280542" y="1531733"/>
        <a:ext cx="383648" cy="255764"/>
      </dsp:txXfrm>
    </dsp:sp>
    <dsp:sp modelId="{88258D1F-8F7F-4366-A9A9-317AA2752CF4}">
      <dsp:nvSpPr>
        <dsp:cNvPr id="0" name=""/>
        <dsp:cNvSpPr/>
      </dsp:nvSpPr>
      <dsp:spPr>
        <a:xfrm>
          <a:off x="1728131" y="1531733"/>
          <a:ext cx="639412" cy="255764"/>
        </a:xfrm>
        <a:prstGeom prst="chevron">
          <a:avLst/>
        </a:prstGeom>
        <a:solidFill>
          <a:schemeClr val="accent2">
            <a:hueOff val="614448"/>
            <a:satOff val="4974"/>
            <a:lumOff val="-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a:latin typeface="Franklin Gothic Medium"/>
            </a:rPr>
            <a:t>Expansion Overview</a:t>
          </a:r>
        </a:p>
      </dsp:txBody>
      <dsp:txXfrm>
        <a:off x="1856013" y="1531733"/>
        <a:ext cx="383648" cy="255764"/>
      </dsp:txXfrm>
    </dsp:sp>
    <dsp:sp modelId="{55AC9B83-E8A2-4995-AFA1-E40DA523368C}">
      <dsp:nvSpPr>
        <dsp:cNvPr id="0" name=""/>
        <dsp:cNvSpPr/>
      </dsp:nvSpPr>
      <dsp:spPr>
        <a:xfrm>
          <a:off x="2303602" y="1531733"/>
          <a:ext cx="639412" cy="255764"/>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a:latin typeface="Franklin Gothic Medium"/>
            </a:rPr>
            <a:t>Staffing Glidepath</a:t>
          </a:r>
        </a:p>
      </dsp:txBody>
      <dsp:txXfrm>
        <a:off x="2431484" y="1531733"/>
        <a:ext cx="383648" cy="255764"/>
      </dsp:txXfrm>
    </dsp:sp>
    <dsp:sp modelId="{AFCC8FDC-F36D-43DC-808D-13703A43633E}">
      <dsp:nvSpPr>
        <dsp:cNvPr id="0" name=""/>
        <dsp:cNvSpPr/>
      </dsp:nvSpPr>
      <dsp:spPr>
        <a:xfrm>
          <a:off x="2879073" y="1531733"/>
          <a:ext cx="639412" cy="255764"/>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a:latin typeface="Franklin Gothic Medium"/>
            </a:rPr>
            <a:t>Summary</a:t>
          </a:r>
          <a:endParaRPr lang="en-US" sz="600" kern="1200"/>
        </a:p>
      </dsp:txBody>
      <dsp:txXfrm>
        <a:off x="3006955" y="1531733"/>
        <a:ext cx="383648" cy="2557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3C645-E48D-4164-8D7A-3115D9530EAB}">
      <dsp:nvSpPr>
        <dsp:cNvPr id="0" name=""/>
        <dsp:cNvSpPr/>
      </dsp:nvSpPr>
      <dsp:spPr>
        <a:xfrm>
          <a:off x="1755" y="1499556"/>
          <a:ext cx="653011" cy="261204"/>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a:latin typeface="Franklin Gothic Medium"/>
            </a:rPr>
            <a:t>Growth Trajectory</a:t>
          </a:r>
          <a:endParaRPr lang="en-US" sz="600" kern="1200"/>
        </a:p>
      </dsp:txBody>
      <dsp:txXfrm>
        <a:off x="132357" y="1499556"/>
        <a:ext cx="391807" cy="261204"/>
      </dsp:txXfrm>
    </dsp:sp>
    <dsp:sp modelId="{9E856975-8526-4882-975E-16C635FE978B}">
      <dsp:nvSpPr>
        <dsp:cNvPr id="0" name=""/>
        <dsp:cNvSpPr/>
      </dsp:nvSpPr>
      <dsp:spPr>
        <a:xfrm>
          <a:off x="589466" y="1499556"/>
          <a:ext cx="653011" cy="261204"/>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a:latin typeface="Franklin Gothic Medium"/>
            </a:rPr>
            <a:t>Strategic Initiatives</a:t>
          </a:r>
          <a:endParaRPr lang="en-US" sz="600" kern="1200"/>
        </a:p>
      </dsp:txBody>
      <dsp:txXfrm>
        <a:off x="720068" y="1499556"/>
        <a:ext cx="391807" cy="261204"/>
      </dsp:txXfrm>
    </dsp:sp>
    <dsp:sp modelId="{CC433528-3C40-4D5F-8AEE-5CADD1F6FACB}">
      <dsp:nvSpPr>
        <dsp:cNvPr id="0" name=""/>
        <dsp:cNvSpPr/>
      </dsp:nvSpPr>
      <dsp:spPr>
        <a:xfrm>
          <a:off x="1177176" y="1499556"/>
          <a:ext cx="653011" cy="261204"/>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a:latin typeface="Franklin Gothic Medium"/>
            </a:rPr>
            <a:t>Efficiency Plan</a:t>
          </a:r>
          <a:endParaRPr lang="en-US" sz="600" kern="1200"/>
        </a:p>
      </dsp:txBody>
      <dsp:txXfrm>
        <a:off x="1307778" y="1499556"/>
        <a:ext cx="391807" cy="261204"/>
      </dsp:txXfrm>
    </dsp:sp>
    <dsp:sp modelId="{88258D1F-8F7F-4366-A9A9-317AA2752CF4}">
      <dsp:nvSpPr>
        <dsp:cNvPr id="0" name=""/>
        <dsp:cNvSpPr/>
      </dsp:nvSpPr>
      <dsp:spPr>
        <a:xfrm>
          <a:off x="1764887" y="1499556"/>
          <a:ext cx="653011" cy="261204"/>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a:latin typeface="Franklin Gothic Medium"/>
            </a:rPr>
            <a:t>Expansion Overview</a:t>
          </a:r>
        </a:p>
      </dsp:txBody>
      <dsp:txXfrm>
        <a:off x="1895489" y="1499556"/>
        <a:ext cx="391807" cy="261204"/>
      </dsp:txXfrm>
    </dsp:sp>
    <dsp:sp modelId="{55AC9B83-E8A2-4995-AFA1-E40DA523368C}">
      <dsp:nvSpPr>
        <dsp:cNvPr id="0" name=""/>
        <dsp:cNvSpPr/>
      </dsp:nvSpPr>
      <dsp:spPr>
        <a:xfrm>
          <a:off x="2352598" y="1499556"/>
          <a:ext cx="653011" cy="261204"/>
        </a:xfrm>
        <a:prstGeom prst="chevron">
          <a:avLst/>
        </a:prstGeom>
        <a:solidFill>
          <a:schemeClr val="accent2">
            <a:hueOff val="-1182240"/>
            <a:satOff val="48946"/>
            <a:lumOff val="18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a:latin typeface="Franklin Gothic Medium"/>
            </a:rPr>
            <a:t>Staffing Glidepath</a:t>
          </a:r>
        </a:p>
      </dsp:txBody>
      <dsp:txXfrm>
        <a:off x="2483200" y="1499556"/>
        <a:ext cx="391807" cy="261204"/>
      </dsp:txXfrm>
    </dsp:sp>
    <dsp:sp modelId="{AFCC8FDC-F36D-43DC-808D-13703A43633E}">
      <dsp:nvSpPr>
        <dsp:cNvPr id="0" name=""/>
        <dsp:cNvSpPr/>
      </dsp:nvSpPr>
      <dsp:spPr>
        <a:xfrm>
          <a:off x="2940308" y="1499556"/>
          <a:ext cx="653011" cy="261204"/>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a:latin typeface="Franklin Gothic Medium"/>
            </a:rPr>
            <a:t>Summary</a:t>
          </a:r>
          <a:endParaRPr lang="en-US" sz="600" kern="1200"/>
        </a:p>
      </dsp:txBody>
      <dsp:txXfrm>
        <a:off x="3070910" y="1499556"/>
        <a:ext cx="391807" cy="2612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3C645-E48D-4164-8D7A-3115D9530EAB}">
      <dsp:nvSpPr>
        <dsp:cNvPr id="0" name=""/>
        <dsp:cNvSpPr/>
      </dsp:nvSpPr>
      <dsp:spPr>
        <a:xfrm>
          <a:off x="1718" y="1531733"/>
          <a:ext cx="639412" cy="255764"/>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a:latin typeface="Franklin Gothic Medium"/>
            </a:rPr>
            <a:t>Growth Trajectory</a:t>
          </a:r>
          <a:endParaRPr lang="en-US" sz="600" kern="1200"/>
        </a:p>
      </dsp:txBody>
      <dsp:txXfrm>
        <a:off x="129600" y="1531733"/>
        <a:ext cx="383648" cy="255764"/>
      </dsp:txXfrm>
    </dsp:sp>
    <dsp:sp modelId="{9E856975-8526-4882-975E-16C635FE978B}">
      <dsp:nvSpPr>
        <dsp:cNvPr id="0" name=""/>
        <dsp:cNvSpPr/>
      </dsp:nvSpPr>
      <dsp:spPr>
        <a:xfrm>
          <a:off x="577189" y="1531733"/>
          <a:ext cx="639412" cy="255764"/>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a:latin typeface="Franklin Gothic Medium"/>
            </a:rPr>
            <a:t>Strategic Initiatives</a:t>
          </a:r>
          <a:endParaRPr lang="en-US" sz="600" kern="1200"/>
        </a:p>
      </dsp:txBody>
      <dsp:txXfrm>
        <a:off x="705071" y="1531733"/>
        <a:ext cx="383648" cy="255764"/>
      </dsp:txXfrm>
    </dsp:sp>
    <dsp:sp modelId="{CC433528-3C40-4D5F-8AEE-5CADD1F6FACB}">
      <dsp:nvSpPr>
        <dsp:cNvPr id="0" name=""/>
        <dsp:cNvSpPr/>
      </dsp:nvSpPr>
      <dsp:spPr>
        <a:xfrm>
          <a:off x="1152660" y="1531733"/>
          <a:ext cx="639412" cy="255764"/>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a:latin typeface="Franklin Gothic Medium"/>
            </a:rPr>
            <a:t>Efficiency Plan</a:t>
          </a:r>
          <a:endParaRPr lang="en-US" sz="600" kern="1200"/>
        </a:p>
      </dsp:txBody>
      <dsp:txXfrm>
        <a:off x="1280542" y="1531733"/>
        <a:ext cx="383648" cy="255764"/>
      </dsp:txXfrm>
    </dsp:sp>
    <dsp:sp modelId="{88258D1F-8F7F-4366-A9A9-317AA2752CF4}">
      <dsp:nvSpPr>
        <dsp:cNvPr id="0" name=""/>
        <dsp:cNvSpPr/>
      </dsp:nvSpPr>
      <dsp:spPr>
        <a:xfrm>
          <a:off x="1728131" y="1531733"/>
          <a:ext cx="639412" cy="255764"/>
        </a:xfrm>
        <a:prstGeom prst="chevron">
          <a:avLst/>
        </a:prstGeom>
        <a:solidFill>
          <a:schemeClr val="accent2">
            <a:hueOff val="614448"/>
            <a:satOff val="4974"/>
            <a:lumOff val="-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a:latin typeface="Franklin Gothic Medium"/>
            </a:rPr>
            <a:t>Expansion Overview</a:t>
          </a:r>
        </a:p>
      </dsp:txBody>
      <dsp:txXfrm>
        <a:off x="1856013" y="1531733"/>
        <a:ext cx="383648" cy="255764"/>
      </dsp:txXfrm>
    </dsp:sp>
    <dsp:sp modelId="{55AC9B83-E8A2-4995-AFA1-E40DA523368C}">
      <dsp:nvSpPr>
        <dsp:cNvPr id="0" name=""/>
        <dsp:cNvSpPr/>
      </dsp:nvSpPr>
      <dsp:spPr>
        <a:xfrm>
          <a:off x="2303602" y="1531733"/>
          <a:ext cx="639412" cy="255764"/>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a:lnSpc>
              <a:spcPct val="90000"/>
            </a:lnSpc>
            <a:spcBef>
              <a:spcPct val="0"/>
            </a:spcBef>
            <a:spcAft>
              <a:spcPct val="35000"/>
            </a:spcAft>
            <a:buNone/>
          </a:pPr>
          <a:r>
            <a:rPr lang="en-US" sz="600" kern="1200">
              <a:latin typeface="Franklin Gothic Medium"/>
            </a:rPr>
            <a:t>Staffing Glidepath</a:t>
          </a:r>
        </a:p>
      </dsp:txBody>
      <dsp:txXfrm>
        <a:off x="2431484" y="1531733"/>
        <a:ext cx="383648" cy="255764"/>
      </dsp:txXfrm>
    </dsp:sp>
    <dsp:sp modelId="{AFCC8FDC-F36D-43DC-808D-13703A43633E}">
      <dsp:nvSpPr>
        <dsp:cNvPr id="0" name=""/>
        <dsp:cNvSpPr/>
      </dsp:nvSpPr>
      <dsp:spPr>
        <a:xfrm>
          <a:off x="2879073" y="1531733"/>
          <a:ext cx="639412" cy="255764"/>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a:latin typeface="Franklin Gothic Medium"/>
            </a:rPr>
            <a:t>Summary</a:t>
          </a:r>
          <a:endParaRPr lang="en-US" sz="600" kern="1200"/>
        </a:p>
      </dsp:txBody>
      <dsp:txXfrm>
        <a:off x="3006955" y="1531733"/>
        <a:ext cx="383648" cy="2557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3C645-E48D-4164-8D7A-3115D9530EAB}">
      <dsp:nvSpPr>
        <dsp:cNvPr id="0" name=""/>
        <dsp:cNvSpPr/>
      </dsp:nvSpPr>
      <dsp:spPr>
        <a:xfrm>
          <a:off x="2044" y="1647359"/>
          <a:ext cx="760664" cy="30426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rtl="0">
            <a:lnSpc>
              <a:spcPct val="90000"/>
            </a:lnSpc>
            <a:spcBef>
              <a:spcPct val="0"/>
            </a:spcBef>
            <a:spcAft>
              <a:spcPct val="35000"/>
            </a:spcAft>
            <a:buNone/>
          </a:pPr>
          <a:r>
            <a:rPr lang="en-US" sz="700" kern="1200">
              <a:latin typeface="Franklin Gothic Medium"/>
            </a:rPr>
            <a:t>Growth Trajectory</a:t>
          </a:r>
          <a:endParaRPr lang="en-US" sz="700" kern="1200"/>
        </a:p>
      </dsp:txBody>
      <dsp:txXfrm>
        <a:off x="154177" y="1647359"/>
        <a:ext cx="456399" cy="304265"/>
      </dsp:txXfrm>
    </dsp:sp>
    <dsp:sp modelId="{9E856975-8526-4882-975E-16C635FE978B}">
      <dsp:nvSpPr>
        <dsp:cNvPr id="0" name=""/>
        <dsp:cNvSpPr/>
      </dsp:nvSpPr>
      <dsp:spPr>
        <a:xfrm>
          <a:off x="686642" y="1647359"/>
          <a:ext cx="760664" cy="30426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rtl="0">
            <a:lnSpc>
              <a:spcPct val="90000"/>
            </a:lnSpc>
            <a:spcBef>
              <a:spcPct val="0"/>
            </a:spcBef>
            <a:spcAft>
              <a:spcPct val="35000"/>
            </a:spcAft>
            <a:buNone/>
          </a:pPr>
          <a:r>
            <a:rPr lang="en-US" sz="700" kern="1200">
              <a:latin typeface="Franklin Gothic Medium"/>
            </a:rPr>
            <a:t>Strategic Initiatives</a:t>
          </a:r>
          <a:endParaRPr lang="en-US" sz="700" kern="1200"/>
        </a:p>
      </dsp:txBody>
      <dsp:txXfrm>
        <a:off x="838775" y="1647359"/>
        <a:ext cx="456399" cy="304265"/>
      </dsp:txXfrm>
    </dsp:sp>
    <dsp:sp modelId="{CC433528-3C40-4D5F-8AEE-5CADD1F6FACB}">
      <dsp:nvSpPr>
        <dsp:cNvPr id="0" name=""/>
        <dsp:cNvSpPr/>
      </dsp:nvSpPr>
      <dsp:spPr>
        <a:xfrm>
          <a:off x="1371240" y="1647359"/>
          <a:ext cx="760664" cy="30426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rtl="0">
            <a:lnSpc>
              <a:spcPct val="90000"/>
            </a:lnSpc>
            <a:spcBef>
              <a:spcPct val="0"/>
            </a:spcBef>
            <a:spcAft>
              <a:spcPct val="35000"/>
            </a:spcAft>
            <a:buNone/>
          </a:pPr>
          <a:r>
            <a:rPr lang="en-US" sz="700" kern="1200">
              <a:latin typeface="Franklin Gothic Medium"/>
            </a:rPr>
            <a:t>Efficiency Plan</a:t>
          </a:r>
          <a:endParaRPr lang="en-US" sz="700" kern="1200"/>
        </a:p>
      </dsp:txBody>
      <dsp:txXfrm>
        <a:off x="1523373" y="1647359"/>
        <a:ext cx="456399" cy="304265"/>
      </dsp:txXfrm>
    </dsp:sp>
    <dsp:sp modelId="{88258D1F-8F7F-4366-A9A9-317AA2752CF4}">
      <dsp:nvSpPr>
        <dsp:cNvPr id="0" name=""/>
        <dsp:cNvSpPr/>
      </dsp:nvSpPr>
      <dsp:spPr>
        <a:xfrm>
          <a:off x="2055838" y="1647359"/>
          <a:ext cx="760664" cy="30426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rtl="0">
            <a:lnSpc>
              <a:spcPct val="90000"/>
            </a:lnSpc>
            <a:spcBef>
              <a:spcPct val="0"/>
            </a:spcBef>
            <a:spcAft>
              <a:spcPct val="35000"/>
            </a:spcAft>
            <a:buNone/>
          </a:pPr>
          <a:r>
            <a:rPr lang="en-US" sz="700" kern="1200">
              <a:latin typeface="Franklin Gothic Medium"/>
            </a:rPr>
            <a:t>Expansion Overview</a:t>
          </a:r>
        </a:p>
      </dsp:txBody>
      <dsp:txXfrm>
        <a:off x="2207971" y="1647359"/>
        <a:ext cx="456399" cy="304265"/>
      </dsp:txXfrm>
    </dsp:sp>
    <dsp:sp modelId="{55AC9B83-E8A2-4995-AFA1-E40DA523368C}">
      <dsp:nvSpPr>
        <dsp:cNvPr id="0" name=""/>
        <dsp:cNvSpPr/>
      </dsp:nvSpPr>
      <dsp:spPr>
        <a:xfrm>
          <a:off x="2740436" y="1647359"/>
          <a:ext cx="760664" cy="304265"/>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rtl="0">
            <a:lnSpc>
              <a:spcPct val="90000"/>
            </a:lnSpc>
            <a:spcBef>
              <a:spcPct val="0"/>
            </a:spcBef>
            <a:spcAft>
              <a:spcPct val="35000"/>
            </a:spcAft>
            <a:buNone/>
          </a:pPr>
          <a:r>
            <a:rPr lang="en-US" sz="700" kern="1200">
              <a:latin typeface="Franklin Gothic Medium"/>
            </a:rPr>
            <a:t>Staffing Glidepath</a:t>
          </a:r>
        </a:p>
      </dsp:txBody>
      <dsp:txXfrm>
        <a:off x="2892569" y="1647359"/>
        <a:ext cx="456399" cy="304265"/>
      </dsp:txXfrm>
    </dsp:sp>
    <dsp:sp modelId="{AFCC8FDC-F36D-43DC-808D-13703A43633E}">
      <dsp:nvSpPr>
        <dsp:cNvPr id="0" name=""/>
        <dsp:cNvSpPr/>
      </dsp:nvSpPr>
      <dsp:spPr>
        <a:xfrm>
          <a:off x="3425033" y="1647359"/>
          <a:ext cx="760664" cy="304265"/>
        </a:xfrm>
        <a:prstGeom prst="chevron">
          <a:avLst/>
        </a:prstGeom>
        <a:solidFill>
          <a:schemeClr val="accent2">
            <a:hueOff val="-1477799"/>
            <a:satOff val="61182"/>
            <a:lumOff val="2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kern="1200">
              <a:latin typeface="Franklin Gothic Medium"/>
            </a:rPr>
            <a:t>Summary</a:t>
          </a:r>
          <a:endParaRPr lang="en-US" sz="700" kern="1200"/>
        </a:p>
      </dsp:txBody>
      <dsp:txXfrm>
        <a:off x="3577166" y="1647359"/>
        <a:ext cx="456399" cy="3042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96" tIns="46598" rIns="93196" bIns="46598" rtlCol="0"/>
          <a:lstStyle>
            <a:lvl1pPr algn="l">
              <a:defRPr sz="1200"/>
            </a:lvl1pPr>
          </a:lstStyle>
          <a:p>
            <a:endParaRPr lang="en-US"/>
          </a:p>
        </p:txBody>
      </p:sp>
      <p:sp>
        <p:nvSpPr>
          <p:cNvPr id="3" name="Date Placeholder 2"/>
          <p:cNvSpPr>
            <a:spLocks noGrp="1"/>
          </p:cNvSpPr>
          <p:nvPr>
            <p:ph type="dt" sz="quarter" idx="1"/>
          </p:nvPr>
        </p:nvSpPr>
        <p:spPr>
          <a:xfrm>
            <a:off x="3971837" y="0"/>
            <a:ext cx="3038528" cy="466514"/>
          </a:xfrm>
          <a:prstGeom prst="rect">
            <a:avLst/>
          </a:prstGeom>
        </p:spPr>
        <p:txBody>
          <a:bodyPr vert="horz" lIns="93196" tIns="46598" rIns="93196" bIns="46598" rtlCol="0"/>
          <a:lstStyle>
            <a:lvl1pPr algn="r">
              <a:defRPr sz="1200"/>
            </a:lvl1pPr>
          </a:lstStyle>
          <a:p>
            <a:fld id="{D9F6D39C-52BC-4EDF-845C-B435F31FE5FF}" type="datetimeFigureOut">
              <a:rPr lang="en-US" smtClean="0"/>
              <a:t>3/11/2025</a:t>
            </a:fld>
            <a:endParaRPr lang="en-US"/>
          </a:p>
        </p:txBody>
      </p:sp>
      <p:sp>
        <p:nvSpPr>
          <p:cNvPr id="4" name="Footer Placeholder 3"/>
          <p:cNvSpPr>
            <a:spLocks noGrp="1"/>
          </p:cNvSpPr>
          <p:nvPr>
            <p:ph type="ftr" sz="quarter" idx="2"/>
          </p:nvPr>
        </p:nvSpPr>
        <p:spPr>
          <a:xfrm>
            <a:off x="0" y="8831475"/>
            <a:ext cx="3038528" cy="466513"/>
          </a:xfrm>
          <a:prstGeom prst="rect">
            <a:avLst/>
          </a:prstGeom>
        </p:spPr>
        <p:txBody>
          <a:bodyPr vert="horz" lIns="93196" tIns="46598" rIns="93196" bIns="46598" rtlCol="0" anchor="b"/>
          <a:lstStyle>
            <a:lvl1pPr algn="l">
              <a:defRPr sz="1200"/>
            </a:lvl1pPr>
          </a:lstStyle>
          <a:p>
            <a:endParaRPr lang="en-US"/>
          </a:p>
        </p:txBody>
      </p:sp>
      <p:sp>
        <p:nvSpPr>
          <p:cNvPr id="5" name="Slide Number Placeholder 4"/>
          <p:cNvSpPr>
            <a:spLocks noGrp="1"/>
          </p:cNvSpPr>
          <p:nvPr>
            <p:ph type="sldNum" sz="quarter" idx="3"/>
          </p:nvPr>
        </p:nvSpPr>
        <p:spPr>
          <a:xfrm>
            <a:off x="3971837" y="8831475"/>
            <a:ext cx="3038528" cy="466513"/>
          </a:xfrm>
          <a:prstGeom prst="rect">
            <a:avLst/>
          </a:prstGeom>
        </p:spPr>
        <p:txBody>
          <a:bodyPr vert="horz" lIns="93196" tIns="46598" rIns="93196" bIns="46598" rtlCol="0" anchor="b"/>
          <a:lstStyle>
            <a:lvl1pPr algn="r">
              <a:defRPr sz="1200"/>
            </a:lvl1pPr>
          </a:lstStyle>
          <a:p>
            <a:fld id="{365ACF20-F37F-4394-AF33-A14FF239C177}" type="slidenum">
              <a:rPr lang="en-US" smtClean="0"/>
              <a:t>‹#›</a:t>
            </a:fld>
            <a:endParaRPr lang="en-US"/>
          </a:p>
        </p:txBody>
      </p:sp>
    </p:spTree>
    <p:extLst>
      <p:ext uri="{BB962C8B-B14F-4D97-AF65-F5344CB8AC3E}">
        <p14:creationId xmlns:p14="http://schemas.microsoft.com/office/powerpoint/2010/main" val="652428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96" tIns="46598" rIns="93196" bIns="46598" rtlCol="0"/>
          <a:lstStyle>
            <a:lvl1pPr algn="l">
              <a:defRPr sz="1200"/>
            </a:lvl1pPr>
          </a:lstStyle>
          <a:p>
            <a:endParaRPr lang="en-US"/>
          </a:p>
        </p:txBody>
      </p:sp>
      <p:sp>
        <p:nvSpPr>
          <p:cNvPr id="3" name="Date Placeholder 2"/>
          <p:cNvSpPr>
            <a:spLocks noGrp="1"/>
          </p:cNvSpPr>
          <p:nvPr>
            <p:ph type="dt" idx="1"/>
          </p:nvPr>
        </p:nvSpPr>
        <p:spPr>
          <a:xfrm>
            <a:off x="3971837" y="0"/>
            <a:ext cx="3038528" cy="466514"/>
          </a:xfrm>
          <a:prstGeom prst="rect">
            <a:avLst/>
          </a:prstGeom>
        </p:spPr>
        <p:txBody>
          <a:bodyPr vert="horz" lIns="93196" tIns="46598" rIns="93196" bIns="46598" rtlCol="0"/>
          <a:lstStyle>
            <a:lvl1pPr algn="r">
              <a:defRPr sz="1200"/>
            </a:lvl1pPr>
          </a:lstStyle>
          <a:p>
            <a:fld id="{A235CC28-EE2B-46B3-818D-AB5856A9E99D}" type="datetimeFigureOut">
              <a:rPr lang="en-US" smtClean="0"/>
              <a:t>3/11/2025</a:t>
            </a:fld>
            <a:endParaRPr lang="en-US"/>
          </a:p>
        </p:txBody>
      </p:sp>
      <p:sp>
        <p:nvSpPr>
          <p:cNvPr id="4" name="Slide Image Placeholder 3"/>
          <p:cNvSpPr>
            <a:spLocks noGrp="1" noRot="1" noChangeAspect="1"/>
          </p:cNvSpPr>
          <p:nvPr>
            <p:ph type="sldImg" idx="2"/>
          </p:nvPr>
        </p:nvSpPr>
        <p:spPr>
          <a:xfrm>
            <a:off x="715963" y="1162050"/>
            <a:ext cx="5580062" cy="3138488"/>
          </a:xfrm>
          <a:prstGeom prst="rect">
            <a:avLst/>
          </a:prstGeom>
          <a:noFill/>
          <a:ln w="12700">
            <a:solidFill>
              <a:prstClr val="black"/>
            </a:solidFill>
          </a:ln>
        </p:spPr>
        <p:txBody>
          <a:bodyPr vert="horz" lIns="93196" tIns="46598" rIns="93196" bIns="46598" rtlCol="0" anchor="ctr"/>
          <a:lstStyle/>
          <a:p>
            <a:endParaRPr lang="en-US"/>
          </a:p>
        </p:txBody>
      </p:sp>
      <p:sp>
        <p:nvSpPr>
          <p:cNvPr id="5" name="Notes Placeholder 4"/>
          <p:cNvSpPr>
            <a:spLocks noGrp="1"/>
          </p:cNvSpPr>
          <p:nvPr>
            <p:ph type="body" sz="quarter" idx="3"/>
          </p:nvPr>
        </p:nvSpPr>
        <p:spPr>
          <a:xfrm>
            <a:off x="701199" y="4474657"/>
            <a:ext cx="5609590" cy="3661083"/>
          </a:xfrm>
          <a:prstGeom prst="rect">
            <a:avLst/>
          </a:prstGeom>
        </p:spPr>
        <p:txBody>
          <a:bodyPr vert="horz" lIns="93196" tIns="46598" rIns="93196" bIns="4659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5"/>
            <a:ext cx="3038528" cy="466513"/>
          </a:xfrm>
          <a:prstGeom prst="rect">
            <a:avLst/>
          </a:prstGeom>
        </p:spPr>
        <p:txBody>
          <a:bodyPr vert="horz" lIns="93196" tIns="46598" rIns="93196" bIns="46598" rtlCol="0" anchor="b"/>
          <a:lstStyle>
            <a:lvl1pPr algn="l">
              <a:defRPr sz="1200"/>
            </a:lvl1pPr>
          </a:lstStyle>
          <a:p>
            <a:endParaRPr lang="en-US"/>
          </a:p>
        </p:txBody>
      </p:sp>
      <p:sp>
        <p:nvSpPr>
          <p:cNvPr id="7" name="Slide Number Placeholder 6"/>
          <p:cNvSpPr>
            <a:spLocks noGrp="1"/>
          </p:cNvSpPr>
          <p:nvPr>
            <p:ph type="sldNum" sz="quarter" idx="5"/>
          </p:nvPr>
        </p:nvSpPr>
        <p:spPr>
          <a:xfrm>
            <a:off x="3971837" y="8831475"/>
            <a:ext cx="3038528" cy="466513"/>
          </a:xfrm>
          <a:prstGeom prst="rect">
            <a:avLst/>
          </a:prstGeom>
        </p:spPr>
        <p:txBody>
          <a:bodyPr vert="horz" lIns="93196" tIns="46598" rIns="93196" bIns="46598" rtlCol="0" anchor="b"/>
          <a:lstStyle>
            <a:lvl1pPr algn="r">
              <a:defRPr sz="1200"/>
            </a:lvl1pPr>
          </a:lstStyle>
          <a:p>
            <a:fld id="{6DF14CAA-AB04-41F9-BC38-A1EBB896151E}" type="slidenum">
              <a:rPr lang="en-US" smtClean="0"/>
              <a:t>‹#›</a:t>
            </a:fld>
            <a:endParaRPr lang="en-US"/>
          </a:p>
        </p:txBody>
      </p:sp>
    </p:spTree>
    <p:extLst>
      <p:ext uri="{BB962C8B-B14F-4D97-AF65-F5344CB8AC3E}">
        <p14:creationId xmlns:p14="http://schemas.microsoft.com/office/powerpoint/2010/main" val="3869952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Paola – lead-in, touching on retreat</a:t>
            </a:r>
          </a:p>
        </p:txBody>
      </p:sp>
      <p:sp>
        <p:nvSpPr>
          <p:cNvPr id="4" name="Slide Number Placeholder 3"/>
          <p:cNvSpPr>
            <a:spLocks noGrp="1"/>
          </p:cNvSpPr>
          <p:nvPr>
            <p:ph type="sldNum" sz="quarter" idx="5"/>
          </p:nvPr>
        </p:nvSpPr>
        <p:spPr/>
        <p:txBody>
          <a:bodyPr/>
          <a:lstStyle/>
          <a:p>
            <a:fld id="{6DF14CAA-AB04-41F9-BC38-A1EBB896151E}" type="slidenum">
              <a:rPr lang="en-US" smtClean="0"/>
              <a:t>1</a:t>
            </a:fld>
            <a:endParaRPr lang="en-US"/>
          </a:p>
        </p:txBody>
      </p:sp>
    </p:spTree>
    <p:extLst>
      <p:ext uri="{BB962C8B-B14F-4D97-AF65-F5344CB8AC3E}">
        <p14:creationId xmlns:p14="http://schemas.microsoft.com/office/powerpoint/2010/main" val="77750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C741D-2981-AD0C-50E0-252ABD321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BFDE7-E1CF-B9A9-3A13-562F2944D6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90FE1-9010-3B55-739B-789DC74B3E80}"/>
              </a:ext>
            </a:extLst>
          </p:cNvPr>
          <p:cNvSpPr>
            <a:spLocks noGrp="1"/>
          </p:cNvSpPr>
          <p:nvPr>
            <p:ph type="body" idx="1"/>
          </p:nvPr>
        </p:nvSpPr>
        <p:spPr/>
        <p:txBody>
          <a:bodyPr/>
          <a:lstStyle/>
          <a:p>
            <a:r>
              <a:rPr lang="en-US">
                <a:ea typeface="Calibri"/>
                <a:cs typeface="Calibri"/>
              </a:rPr>
              <a:t>THIS IS A REFURBISHED "PERIOP ROADMAP PLAN", WHICH WE'VE BEEN USING FOR THE PAST YEAR TO REPORT PROGRESS ON OUR FOUR KEY INITIATIVES WHICH ARE IN SUPPORT OF THE UVA STRATEGIC PLAN. TODAY'S DISCUSSION AROUND EXPANDING PERIOP CAPACITY FALLS UNDER IMPROVING "EASY ACCESS"</a:t>
            </a:r>
          </a:p>
        </p:txBody>
      </p:sp>
      <p:sp>
        <p:nvSpPr>
          <p:cNvPr id="4" name="Slide Number Placeholder 3">
            <a:extLst>
              <a:ext uri="{FF2B5EF4-FFF2-40B4-BE49-F238E27FC236}">
                <a16:creationId xmlns:a16="http://schemas.microsoft.com/office/drawing/2014/main" id="{7C4EA3DE-4F2F-0199-F3DF-177E54BCB884}"/>
              </a:ext>
            </a:extLst>
          </p:cNvPr>
          <p:cNvSpPr>
            <a:spLocks noGrp="1"/>
          </p:cNvSpPr>
          <p:nvPr>
            <p:ph type="sldNum" sz="quarter" idx="5"/>
          </p:nvPr>
        </p:nvSpPr>
        <p:spPr/>
        <p:txBody>
          <a:bodyPr/>
          <a:lstStyle/>
          <a:p>
            <a:fld id="{6DF14CAA-AB04-41F9-BC38-A1EBB896151E}" type="slidenum">
              <a:rPr lang="en-US" smtClean="0"/>
              <a:t>3</a:t>
            </a:fld>
            <a:endParaRPr lang="en-US"/>
          </a:p>
        </p:txBody>
      </p:sp>
    </p:spTree>
    <p:extLst>
      <p:ext uri="{BB962C8B-B14F-4D97-AF65-F5344CB8AC3E}">
        <p14:creationId xmlns:p14="http://schemas.microsoft.com/office/powerpoint/2010/main" val="22123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TELLS WHERE WE'VE BEEN/WHAT WE'VE DONE RELATED TO O.R. CAPACITY AND VOLUMES</a:t>
            </a:r>
          </a:p>
        </p:txBody>
      </p:sp>
      <p:sp>
        <p:nvSpPr>
          <p:cNvPr id="4" name="Slide Number Placeholder 3"/>
          <p:cNvSpPr>
            <a:spLocks noGrp="1"/>
          </p:cNvSpPr>
          <p:nvPr>
            <p:ph type="sldNum" sz="quarter" idx="5"/>
          </p:nvPr>
        </p:nvSpPr>
        <p:spPr/>
        <p:txBody>
          <a:bodyPr/>
          <a:lstStyle/>
          <a:p>
            <a:fld id="{6DF14CAA-AB04-41F9-BC38-A1EBB896151E}" type="slidenum">
              <a:rPr lang="en-US" smtClean="0"/>
              <a:t>4</a:t>
            </a:fld>
            <a:endParaRPr lang="en-US"/>
          </a:p>
        </p:txBody>
      </p:sp>
    </p:spTree>
    <p:extLst>
      <p:ext uri="{BB962C8B-B14F-4D97-AF65-F5344CB8AC3E}">
        <p14:creationId xmlns:p14="http://schemas.microsoft.com/office/powerpoint/2010/main" val="1954430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7F856-A8DC-C23E-6B3A-55B21C81E4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55E61-31B1-3D87-387C-C4C58033E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85249-2AF7-CFF2-22EE-D47663EA8EF8}"/>
              </a:ext>
            </a:extLst>
          </p:cNvPr>
          <p:cNvSpPr>
            <a:spLocks noGrp="1"/>
          </p:cNvSpPr>
          <p:nvPr>
            <p:ph type="body" idx="1"/>
          </p:nvPr>
        </p:nvSpPr>
        <p:spPr/>
        <p:txBody>
          <a:bodyPr/>
          <a:lstStyle/>
          <a:p>
            <a:r>
              <a:rPr lang="en-US" dirty="0"/>
              <a:t>Foundation – staffing, SPD</a:t>
            </a:r>
          </a:p>
          <a:p>
            <a:r>
              <a:rPr lang="en-US" dirty="0"/>
              <a:t>Expansion:  1) efficiencies, 2) extend hours/new space, 3) actual new-build OR’s</a:t>
            </a:r>
          </a:p>
          <a:p>
            <a:r>
              <a:rPr lang="en-US" dirty="0"/>
              <a:t>Focus on option #2 first: extending hours, making expanded use of current space = 6 OR’s = 12% increase in capacity</a:t>
            </a:r>
          </a:p>
        </p:txBody>
      </p:sp>
      <p:sp>
        <p:nvSpPr>
          <p:cNvPr id="4" name="Slide Number Placeholder 3">
            <a:extLst>
              <a:ext uri="{FF2B5EF4-FFF2-40B4-BE49-F238E27FC236}">
                <a16:creationId xmlns:a16="http://schemas.microsoft.com/office/drawing/2014/main" id="{C7E750BB-53A1-1807-D899-23B36BD9DAFD}"/>
              </a:ext>
            </a:extLst>
          </p:cNvPr>
          <p:cNvSpPr>
            <a:spLocks noGrp="1"/>
          </p:cNvSpPr>
          <p:nvPr>
            <p:ph type="sldNum" sz="quarter" idx="5"/>
          </p:nvPr>
        </p:nvSpPr>
        <p:spPr/>
        <p:txBody>
          <a:bodyPr/>
          <a:lstStyle/>
          <a:p>
            <a:fld id="{006BE02D-20C0-F840-AFAC-BEA99C74FDC2}" type="slidenum">
              <a:rPr lang="en-US" smtClean="0"/>
              <a:pPr/>
              <a:t>5</a:t>
            </a:fld>
            <a:endParaRPr lang="en-US"/>
          </a:p>
        </p:txBody>
      </p:sp>
    </p:spTree>
    <p:extLst>
      <p:ext uri="{BB962C8B-B14F-4D97-AF65-F5344CB8AC3E}">
        <p14:creationId xmlns:p14="http://schemas.microsoft.com/office/powerpoint/2010/main" val="2363343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Hiring plans of new grads/EWYL during FY26 is still 48 starts </a:t>
            </a:r>
          </a:p>
        </p:txBody>
      </p:sp>
      <p:sp>
        <p:nvSpPr>
          <p:cNvPr id="4" name="Slide Number Placeholder 3"/>
          <p:cNvSpPr>
            <a:spLocks noGrp="1"/>
          </p:cNvSpPr>
          <p:nvPr>
            <p:ph type="sldNum" sz="quarter" idx="5"/>
          </p:nvPr>
        </p:nvSpPr>
        <p:spPr/>
        <p:txBody>
          <a:bodyPr/>
          <a:lstStyle/>
          <a:p>
            <a:fld id="{6DF14CAA-AB04-41F9-BC38-A1EBB896151E}" type="slidenum">
              <a:rPr lang="en-US" smtClean="0"/>
              <a:t>6</a:t>
            </a:fld>
            <a:endParaRPr lang="en-US"/>
          </a:p>
        </p:txBody>
      </p:sp>
    </p:spTree>
    <p:extLst>
      <p:ext uri="{BB962C8B-B14F-4D97-AF65-F5344CB8AC3E}">
        <p14:creationId xmlns:p14="http://schemas.microsoft.com/office/powerpoint/2010/main" val="2553400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7B335-24B4-614C-F629-A685CA460C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B6EDC9-5242-2E73-DD89-2410FAC1D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17D0F-410E-295A-49BA-3D5899B32FF6}"/>
              </a:ext>
            </a:extLst>
          </p:cNvPr>
          <p:cNvSpPr>
            <a:spLocks noGrp="1"/>
          </p:cNvSpPr>
          <p:nvPr>
            <p:ph type="body" idx="1"/>
          </p:nvPr>
        </p:nvSpPr>
        <p:spPr/>
        <p:txBody>
          <a:bodyPr/>
          <a:lstStyle/>
          <a:p>
            <a:r>
              <a:rPr lang="en-US" dirty="0"/>
              <a:t>1099 CRNA will cost $225 vs. current external traveler CRNA which is $288 ($260 plus travel) – saves $131k annually per CRNA and $1.9 M in the Phase III model</a:t>
            </a:r>
          </a:p>
          <a:p>
            <a:r>
              <a:rPr lang="en-US" dirty="0"/>
              <a:t>Converting current </a:t>
            </a:r>
            <a:r>
              <a:rPr lang="en-US" dirty="0" err="1"/>
              <a:t>ext</a:t>
            </a:r>
            <a:r>
              <a:rPr lang="en-US" dirty="0"/>
              <a:t> </a:t>
            </a:r>
            <a:r>
              <a:rPr lang="en-US" dirty="0" err="1"/>
              <a:t>trav</a:t>
            </a:r>
            <a:r>
              <a:rPr lang="en-US" dirty="0"/>
              <a:t> will save almost $1M</a:t>
            </a:r>
          </a:p>
        </p:txBody>
      </p:sp>
      <p:sp>
        <p:nvSpPr>
          <p:cNvPr id="4" name="Slide Number Placeholder 3">
            <a:extLst>
              <a:ext uri="{FF2B5EF4-FFF2-40B4-BE49-F238E27FC236}">
                <a16:creationId xmlns:a16="http://schemas.microsoft.com/office/drawing/2014/main" id="{D011F8C3-EBC2-2A9E-918E-C1B2962D43F7}"/>
              </a:ext>
            </a:extLst>
          </p:cNvPr>
          <p:cNvSpPr>
            <a:spLocks noGrp="1"/>
          </p:cNvSpPr>
          <p:nvPr>
            <p:ph type="sldNum" sz="quarter" idx="5"/>
          </p:nvPr>
        </p:nvSpPr>
        <p:spPr/>
        <p:txBody>
          <a:bodyPr/>
          <a:lstStyle/>
          <a:p>
            <a:fld id="{006BE02D-20C0-F840-AFAC-BEA99C74FDC2}" type="slidenum">
              <a:rPr lang="en-US" smtClean="0"/>
              <a:pPr/>
              <a:t>7</a:t>
            </a:fld>
            <a:endParaRPr lang="en-US"/>
          </a:p>
        </p:txBody>
      </p:sp>
    </p:spTree>
    <p:extLst>
      <p:ext uri="{BB962C8B-B14F-4D97-AF65-F5344CB8AC3E}">
        <p14:creationId xmlns:p14="http://schemas.microsoft.com/office/powerpoint/2010/main" val="384432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White space for Main OR:  to get to 50th percentile:</a:t>
            </a:r>
          </a:p>
          <a:p>
            <a:r>
              <a:rPr lang="en-US">
                <a:ea typeface="Calibri"/>
                <a:cs typeface="Calibri"/>
              </a:rPr>
              <a:t>TAT improvement = 5 rooms per month (it's not all additive) but for reference FCOT only represents 1.3</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6DF14CAA-AB04-41F9-BC38-A1EBB896151E}" type="slidenum">
              <a:rPr lang="en-US" smtClean="0"/>
              <a:t>8</a:t>
            </a:fld>
            <a:endParaRPr lang="en-US"/>
          </a:p>
        </p:txBody>
      </p:sp>
    </p:spTree>
    <p:extLst>
      <p:ext uri="{BB962C8B-B14F-4D97-AF65-F5344CB8AC3E}">
        <p14:creationId xmlns:p14="http://schemas.microsoft.com/office/powerpoint/2010/main" val="3093275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g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 Slide White">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32AC36-C786-9DFA-8F47-836C13CDCC37}"/>
              </a:ext>
            </a:extLst>
          </p:cNvPr>
          <p:cNvSpPr>
            <a:spLocks noGrp="1"/>
          </p:cNvSpPr>
          <p:nvPr>
            <p:ph type="subTitle" idx="1"/>
          </p:nvPr>
        </p:nvSpPr>
        <p:spPr>
          <a:xfrm>
            <a:off x="690943" y="4262182"/>
            <a:ext cx="7270744" cy="481074"/>
          </a:xfrm>
        </p:spPr>
        <p:txBody>
          <a:bodyPr>
            <a:noAutofit/>
          </a:bodyPr>
          <a:lstStyle>
            <a:lvl1pPr marL="0" indent="0" algn="l">
              <a:lnSpc>
                <a:spcPts val="3600"/>
              </a:lnSpc>
              <a:buNone/>
              <a:defRPr sz="32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AA79E271-928F-15CD-4895-1399C9F9D4E4}"/>
              </a:ext>
            </a:extLst>
          </p:cNvPr>
          <p:cNvSpPr>
            <a:spLocks noGrp="1"/>
          </p:cNvSpPr>
          <p:nvPr>
            <p:ph type="ctrTitle"/>
          </p:nvPr>
        </p:nvSpPr>
        <p:spPr>
          <a:xfrm>
            <a:off x="665893" y="1899821"/>
            <a:ext cx="7270744" cy="2037810"/>
          </a:xfrm>
        </p:spPr>
        <p:txBody>
          <a:bodyPr anchor="t" anchorCtr="0">
            <a:noAutofit/>
          </a:bodyPr>
          <a:lstStyle>
            <a:lvl1pPr algn="l">
              <a:lnSpc>
                <a:spcPts val="7300"/>
              </a:lnSpc>
              <a:defRPr sz="7000" baseline="0">
                <a:solidFill>
                  <a:schemeClr val="tx2"/>
                </a:solidFill>
                <a:latin typeface="+mn-lt"/>
              </a:defRPr>
            </a:lvl1pPr>
          </a:lstStyle>
          <a:p>
            <a:r>
              <a:rPr lang="en-US"/>
              <a:t>Click to edit Master title style</a:t>
            </a:r>
          </a:p>
        </p:txBody>
      </p:sp>
      <p:sp>
        <p:nvSpPr>
          <p:cNvPr id="14" name="Rectangle 13">
            <a:extLst>
              <a:ext uri="{FF2B5EF4-FFF2-40B4-BE49-F238E27FC236}">
                <a16:creationId xmlns:a16="http://schemas.microsoft.com/office/drawing/2014/main" id="{76C6A610-EA2C-373D-CFD9-5D92558EF53C}"/>
              </a:ext>
            </a:extLst>
          </p:cNvPr>
          <p:cNvSpPr/>
          <p:nvPr/>
        </p:nvSpPr>
        <p:spPr>
          <a:xfrm>
            <a:off x="808051" y="1308410"/>
            <a:ext cx="1177383" cy="1561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D0707A5-B842-3E94-72D0-DED8A701A26A}"/>
              </a:ext>
            </a:extLst>
          </p:cNvPr>
          <p:cNvSpPr/>
          <p:nvPr/>
        </p:nvSpPr>
        <p:spPr>
          <a:xfrm>
            <a:off x="8572500" y="0"/>
            <a:ext cx="3619500" cy="4906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763B1C-C68B-1CC2-752F-0D0EC57F2605}"/>
              </a:ext>
            </a:extLst>
          </p:cNvPr>
          <p:cNvSpPr/>
          <p:nvPr/>
        </p:nvSpPr>
        <p:spPr>
          <a:xfrm>
            <a:off x="8572500" y="2276706"/>
            <a:ext cx="3619500" cy="3863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1823D9F-878A-40DA-6963-A25CFDF0D3F0}"/>
              </a:ext>
            </a:extLst>
          </p:cNvPr>
          <p:cNvSpPr/>
          <p:nvPr/>
        </p:nvSpPr>
        <p:spPr>
          <a:xfrm>
            <a:off x="8572500" y="6140606"/>
            <a:ext cx="36195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C7DD633-8515-E75A-B8C3-519101EC25B9}"/>
              </a:ext>
            </a:extLst>
          </p:cNvPr>
          <p:cNvSpPr/>
          <p:nvPr/>
        </p:nvSpPr>
        <p:spPr>
          <a:xfrm>
            <a:off x="8572500" y="6721473"/>
            <a:ext cx="3619500" cy="136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26">
            <a:extLst>
              <a:ext uri="{FF2B5EF4-FFF2-40B4-BE49-F238E27FC236}">
                <a16:creationId xmlns:a16="http://schemas.microsoft.com/office/drawing/2014/main" id="{27EB7FA2-30D1-0AB1-6FCE-E66967BC3C0A}"/>
              </a:ext>
            </a:extLst>
          </p:cNvPr>
          <p:cNvSpPr>
            <a:spLocks noGrp="1"/>
          </p:cNvSpPr>
          <p:nvPr>
            <p:ph type="dt" sz="half" idx="10"/>
          </p:nvPr>
        </p:nvSpPr>
        <p:spPr/>
        <p:txBody>
          <a:bodyPr/>
          <a:lstStyle/>
          <a:p>
            <a:fld id="{A995923A-8299-447E-AB8F-49090147BC62}" type="datetime1">
              <a:rPr lang="en-US" smtClean="0"/>
              <a:t>3/11/2025</a:t>
            </a:fld>
            <a:endParaRPr lang="en-US"/>
          </a:p>
        </p:txBody>
      </p:sp>
      <p:sp>
        <p:nvSpPr>
          <p:cNvPr id="28" name="Footer Placeholder 27">
            <a:extLst>
              <a:ext uri="{FF2B5EF4-FFF2-40B4-BE49-F238E27FC236}">
                <a16:creationId xmlns:a16="http://schemas.microsoft.com/office/drawing/2014/main" id="{F42636D6-1BFB-2FBF-3C1D-ECB34DD021DA}"/>
              </a:ext>
            </a:extLst>
          </p:cNvPr>
          <p:cNvSpPr>
            <a:spLocks noGrp="1"/>
          </p:cNvSpPr>
          <p:nvPr>
            <p:ph type="ftr" sz="quarter" idx="11"/>
          </p:nvPr>
        </p:nvSpPr>
        <p:spPr/>
        <p:txBody>
          <a:bodyPr/>
          <a:lstStyle/>
          <a:p>
            <a:endParaRPr lang="en-US"/>
          </a:p>
        </p:txBody>
      </p:sp>
      <p:sp>
        <p:nvSpPr>
          <p:cNvPr id="29" name="Slide Number Placeholder 28">
            <a:extLst>
              <a:ext uri="{FF2B5EF4-FFF2-40B4-BE49-F238E27FC236}">
                <a16:creationId xmlns:a16="http://schemas.microsoft.com/office/drawing/2014/main" id="{F15B5E49-AFA8-B81B-A7B3-C9C70AF6C285}"/>
              </a:ext>
            </a:extLst>
          </p:cNvPr>
          <p:cNvSpPr>
            <a:spLocks noGrp="1"/>
          </p:cNvSpPr>
          <p:nvPr>
            <p:ph type="sldNum" sz="quarter" idx="12"/>
          </p:nvPr>
        </p:nvSpPr>
        <p:spPr/>
        <p:txBody>
          <a:bodyPr/>
          <a:lstStyle/>
          <a:p>
            <a:fld id="{6866C538-CC72-4FB8-85E1-4D3EC643CF88}" type="slidenum">
              <a:rPr lang="en-US" smtClean="0"/>
              <a:t>‹#›</a:t>
            </a:fld>
            <a:endParaRPr lang="en-US"/>
          </a:p>
        </p:txBody>
      </p:sp>
      <p:pic>
        <p:nvPicPr>
          <p:cNvPr id="17" name="Graphic 12">
            <a:extLst>
              <a:ext uri="{FF2B5EF4-FFF2-40B4-BE49-F238E27FC236}">
                <a16:creationId xmlns:a16="http://schemas.microsoft.com/office/drawing/2014/main" id="{BFD443E8-3D25-F1C1-EB61-D861DD366C0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995739" y="1113503"/>
            <a:ext cx="2805498" cy="559957"/>
          </a:xfrm>
          <a:prstGeom prst="rect">
            <a:avLst/>
          </a:prstGeom>
        </p:spPr>
      </p:pic>
    </p:spTree>
    <p:extLst>
      <p:ext uri="{BB962C8B-B14F-4D97-AF65-F5344CB8AC3E}">
        <p14:creationId xmlns:p14="http://schemas.microsoft.com/office/powerpoint/2010/main" val="456426791"/>
      </p:ext>
    </p:extLst>
  </p:cSld>
  <p:clrMapOvr>
    <a:masterClrMapping/>
  </p:clrMapOvr>
  <p:extLst>
    <p:ext uri="{DCECCB84-F9BA-43D5-87BE-67443E8EF086}">
      <p15:sldGuideLst xmlns:p15="http://schemas.microsoft.com/office/powerpoint/2012/main">
        <p15:guide id="6" orient="horz" pos="2352">
          <p15:clr>
            <a:srgbClr val="FBAE40"/>
          </p15:clr>
        </p15:guide>
        <p15:guide id="7" orient="horz" pos="2808">
          <p15:clr>
            <a:srgbClr val="FBAE40"/>
          </p15:clr>
        </p15:guide>
        <p15:guide id="13">
          <p15:clr>
            <a:srgbClr val="FBAE40"/>
          </p15:clr>
        </p15:guide>
        <p15:guide id="14" pos="7680">
          <p15:clr>
            <a:srgbClr val="FBAE40"/>
          </p15:clr>
        </p15:guide>
        <p15:guide id="15" pos="54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Grap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611BDE-D6CD-401A-8CDA-77BF2E91F5C6}"/>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ED269C-734A-789C-7552-8810D1932F76}"/>
              </a:ext>
            </a:extLst>
          </p:cNvPr>
          <p:cNvSpPr/>
          <p:nvPr/>
        </p:nvSpPr>
        <p:spPr>
          <a:xfrm>
            <a:off x="0" y="407405"/>
            <a:ext cx="800100" cy="5725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55C5EE-C77D-04FF-AEE6-4CFFA3B1A134}"/>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2C9729-D3CE-54E4-7332-451B2E8A3726}"/>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BD2F01AC-51A7-3A40-8AF2-7CA495584982}"/>
              </a:ext>
            </a:extLst>
          </p:cNvPr>
          <p:cNvSpPr>
            <a:spLocks noGrp="1"/>
          </p:cNvSpPr>
          <p:nvPr>
            <p:ph type="dt" sz="half" idx="10"/>
          </p:nvPr>
        </p:nvSpPr>
        <p:spPr>
          <a:xfrm>
            <a:off x="1600200" y="6356350"/>
            <a:ext cx="1400452" cy="365125"/>
          </a:xfrm>
          <a:prstGeom prst="rect">
            <a:avLst/>
          </a:prstGeom>
        </p:spPr>
        <p:txBody>
          <a:bodyPr/>
          <a:lstStyle/>
          <a:p>
            <a:fld id="{980EE35F-EC22-4DA5-AE6F-A2131BE528BC}" type="datetime1">
              <a:rPr lang="en-US" smtClean="0"/>
              <a:t>3/11/2025</a:t>
            </a:fld>
            <a:endParaRPr lang="en-US"/>
          </a:p>
        </p:txBody>
      </p:sp>
      <p:sp>
        <p:nvSpPr>
          <p:cNvPr id="14" name="Footer Placeholder 4">
            <a:extLst>
              <a:ext uri="{FF2B5EF4-FFF2-40B4-BE49-F238E27FC236}">
                <a16:creationId xmlns:a16="http://schemas.microsoft.com/office/drawing/2014/main" id="{27BD05FE-C4D6-817C-6C54-8BEA117776D2}"/>
              </a:ext>
            </a:extLst>
          </p:cNvPr>
          <p:cNvSpPr>
            <a:spLocks noGrp="1"/>
          </p:cNvSpPr>
          <p:nvPr>
            <p:ph type="ftr" sz="quarter" idx="11"/>
          </p:nvPr>
        </p:nvSpPr>
        <p:spPr>
          <a:xfrm>
            <a:off x="3000652" y="6356350"/>
            <a:ext cx="4114800" cy="365125"/>
          </a:xfrm>
          <a:prstGeom prst="rect">
            <a:avLst/>
          </a:prstGeom>
        </p:spPr>
        <p:txBody>
          <a:bodyPr/>
          <a:lstStyle/>
          <a:p>
            <a:endParaRPr lang="en-US"/>
          </a:p>
        </p:txBody>
      </p:sp>
      <p:sp>
        <p:nvSpPr>
          <p:cNvPr id="15" name="Slide Number Placeholder 5">
            <a:extLst>
              <a:ext uri="{FF2B5EF4-FFF2-40B4-BE49-F238E27FC236}">
                <a16:creationId xmlns:a16="http://schemas.microsoft.com/office/drawing/2014/main" id="{B0F2FDDA-3C86-E0A1-30E9-74B882BF1C62}"/>
              </a:ext>
            </a:extLst>
          </p:cNvPr>
          <p:cNvSpPr>
            <a:spLocks noGrp="1"/>
          </p:cNvSpPr>
          <p:nvPr>
            <p:ph type="sldNum" sz="quarter" idx="12"/>
          </p:nvPr>
        </p:nvSpPr>
        <p:spPr>
          <a:xfrm>
            <a:off x="11037474" y="6356350"/>
            <a:ext cx="1083816" cy="365125"/>
          </a:xfrm>
          <a:prstGeom prst="rect">
            <a:avLst/>
          </a:prstGeom>
        </p:spPr>
        <p:txBody>
          <a:bodyPr/>
          <a:lstStyle/>
          <a:p>
            <a:fld id="{6866C538-CC72-4FB8-85E1-4D3EC643CF88}" type="slidenum">
              <a:rPr lang="en-US" smtClean="0"/>
              <a:t>‹#›</a:t>
            </a:fld>
            <a:endParaRPr lang="en-US"/>
          </a:p>
        </p:txBody>
      </p:sp>
      <p:sp>
        <p:nvSpPr>
          <p:cNvPr id="2" name="Title 1">
            <a:extLst>
              <a:ext uri="{FF2B5EF4-FFF2-40B4-BE49-F238E27FC236}">
                <a16:creationId xmlns:a16="http://schemas.microsoft.com/office/drawing/2014/main" id="{4B12A256-E9B0-3029-8A73-28180CD5ECD6}"/>
              </a:ext>
            </a:extLst>
          </p:cNvPr>
          <p:cNvSpPr>
            <a:spLocks noGrp="1"/>
          </p:cNvSpPr>
          <p:nvPr>
            <p:ph type="title" hasCustomPrompt="1"/>
          </p:nvPr>
        </p:nvSpPr>
        <p:spPr>
          <a:xfrm>
            <a:off x="1076325" y="635438"/>
            <a:ext cx="10262841" cy="1158265"/>
          </a:xfrm>
        </p:spPr>
        <p:txBody>
          <a:bodyPr anchor="t" anchorCtr="0">
            <a:noAutofit/>
          </a:bodyPr>
          <a:lstStyle>
            <a:lvl1pPr>
              <a:defRPr sz="4000" baseline="0">
                <a:latin typeface="+mn-lt"/>
              </a:defRPr>
            </a:lvl1pPr>
          </a:lstStyle>
          <a:p>
            <a:r>
              <a:rPr lang="en-US"/>
              <a:t>Click to edit slide title</a:t>
            </a:r>
          </a:p>
        </p:txBody>
      </p:sp>
      <p:sp>
        <p:nvSpPr>
          <p:cNvPr id="5" name="Chart Placeholder 4">
            <a:extLst>
              <a:ext uri="{FF2B5EF4-FFF2-40B4-BE49-F238E27FC236}">
                <a16:creationId xmlns:a16="http://schemas.microsoft.com/office/drawing/2014/main" id="{881663B0-35CF-F099-B5AC-3B39C4812652}"/>
              </a:ext>
            </a:extLst>
          </p:cNvPr>
          <p:cNvSpPr>
            <a:spLocks noGrp="1"/>
          </p:cNvSpPr>
          <p:nvPr>
            <p:ph type="chart" sz="quarter" idx="13"/>
          </p:nvPr>
        </p:nvSpPr>
        <p:spPr>
          <a:xfrm>
            <a:off x="1600200" y="1762126"/>
            <a:ext cx="9763125" cy="4043764"/>
          </a:xfrm>
          <a:solidFill>
            <a:schemeClr val="bg1">
              <a:lumMod val="95000"/>
            </a:schemeClr>
          </a:solidFill>
        </p:spPr>
        <p:txBody>
          <a:bodyPr/>
          <a:lstStyle>
            <a:lvl1pPr marL="0" indent="0">
              <a:buFontTx/>
              <a:buNone/>
              <a:defRPr/>
            </a:lvl1pPr>
          </a:lstStyle>
          <a:p>
            <a:r>
              <a:rPr lang="en-US"/>
              <a:t>Click icon to add chart</a:t>
            </a:r>
          </a:p>
        </p:txBody>
      </p:sp>
      <p:pic>
        <p:nvPicPr>
          <p:cNvPr id="12" name="Graphic 10">
            <a:extLst>
              <a:ext uri="{FF2B5EF4-FFF2-40B4-BE49-F238E27FC236}">
                <a16:creationId xmlns:a16="http://schemas.microsoft.com/office/drawing/2014/main" id="{2322CA7D-B8AB-8876-9D77-35F5C2B5120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2320" y="6119466"/>
            <a:ext cx="1977062" cy="394607"/>
          </a:xfrm>
          <a:prstGeom prst="rect">
            <a:avLst/>
          </a:prstGeom>
        </p:spPr>
      </p:pic>
    </p:spTree>
    <p:extLst>
      <p:ext uri="{BB962C8B-B14F-4D97-AF65-F5344CB8AC3E}">
        <p14:creationId xmlns:p14="http://schemas.microsoft.com/office/powerpoint/2010/main" val="184195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a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A5B49E-E5F9-FA2F-C02A-B61A20453106}"/>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A0B3FE-8AAD-BF30-8FD2-0754DA6931EA}"/>
              </a:ext>
            </a:extLst>
          </p:cNvPr>
          <p:cNvSpPr/>
          <p:nvPr/>
        </p:nvSpPr>
        <p:spPr>
          <a:xfrm>
            <a:off x="0" y="407405"/>
            <a:ext cx="800100" cy="5725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F3E31D-07D4-CEDE-63CF-54435160562B}"/>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33B7FE-6977-392D-45FB-1B50BA99EE9F}"/>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15">
            <a:extLst>
              <a:ext uri="{FF2B5EF4-FFF2-40B4-BE49-F238E27FC236}">
                <a16:creationId xmlns:a16="http://schemas.microsoft.com/office/drawing/2014/main" id="{A96F7307-7862-C9B7-B016-3E11F040B474}"/>
              </a:ext>
            </a:extLst>
          </p:cNvPr>
          <p:cNvSpPr>
            <a:spLocks noGrp="1"/>
          </p:cNvSpPr>
          <p:nvPr>
            <p:ph type="dt" sz="half" idx="10"/>
          </p:nvPr>
        </p:nvSpPr>
        <p:spPr/>
        <p:txBody>
          <a:bodyPr/>
          <a:lstStyle/>
          <a:p>
            <a:fld id="{CFB468F3-6894-408F-9E20-09B4994D5BD8}" type="datetime1">
              <a:rPr lang="en-US" smtClean="0"/>
              <a:t>3/11/2025</a:t>
            </a:fld>
            <a:endParaRPr lang="en-US"/>
          </a:p>
        </p:txBody>
      </p:sp>
      <p:sp>
        <p:nvSpPr>
          <p:cNvPr id="17" name="Footer Placeholder 16">
            <a:extLst>
              <a:ext uri="{FF2B5EF4-FFF2-40B4-BE49-F238E27FC236}">
                <a16:creationId xmlns:a16="http://schemas.microsoft.com/office/drawing/2014/main" id="{E185FE7C-2AD4-E197-B71B-1B014594B5B8}"/>
              </a:ext>
            </a:extLst>
          </p:cNvPr>
          <p:cNvSpPr>
            <a:spLocks noGrp="1"/>
          </p:cNvSpPr>
          <p:nvPr>
            <p:ph type="ftr" sz="quarter" idx="11"/>
          </p:nvPr>
        </p:nvSpPr>
        <p:spPr/>
        <p:txBody>
          <a:bodyPr/>
          <a:lstStyle/>
          <a:p>
            <a:endParaRPr lang="en-US"/>
          </a:p>
        </p:txBody>
      </p:sp>
      <p:sp>
        <p:nvSpPr>
          <p:cNvPr id="18" name="Slide Number Placeholder 17">
            <a:extLst>
              <a:ext uri="{FF2B5EF4-FFF2-40B4-BE49-F238E27FC236}">
                <a16:creationId xmlns:a16="http://schemas.microsoft.com/office/drawing/2014/main" id="{FE2391B9-7AB5-56DF-AFC8-DAC6F96491B9}"/>
              </a:ext>
            </a:extLst>
          </p:cNvPr>
          <p:cNvSpPr>
            <a:spLocks noGrp="1"/>
          </p:cNvSpPr>
          <p:nvPr>
            <p:ph type="sldNum" sz="quarter" idx="12"/>
          </p:nvPr>
        </p:nvSpPr>
        <p:spPr/>
        <p:txBody>
          <a:bodyPr/>
          <a:lstStyle/>
          <a:p>
            <a:fld id="{6866C538-CC72-4FB8-85E1-4D3EC643CF88}" type="slidenum">
              <a:rPr lang="en-US" smtClean="0"/>
              <a:t>‹#›</a:t>
            </a:fld>
            <a:endParaRPr lang="en-US"/>
          </a:p>
        </p:txBody>
      </p:sp>
      <p:pic>
        <p:nvPicPr>
          <p:cNvPr id="5" name="Graphic 4">
            <a:extLst>
              <a:ext uri="{FF2B5EF4-FFF2-40B4-BE49-F238E27FC236}">
                <a16:creationId xmlns:a16="http://schemas.microsoft.com/office/drawing/2014/main" id="{74BDF5DE-DB65-8D90-7C62-333A96BB7A7B}"/>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6199" t="5483" r="49060" b="67217"/>
          <a:stretch/>
        </p:blipFill>
        <p:spPr>
          <a:xfrm>
            <a:off x="1375576" y="407406"/>
            <a:ext cx="1105232" cy="872754"/>
          </a:xfrm>
          <a:prstGeom prst="rect">
            <a:avLst/>
          </a:prstGeom>
        </p:spPr>
      </p:pic>
      <p:sp>
        <p:nvSpPr>
          <p:cNvPr id="13" name="Text Placeholder 12">
            <a:extLst>
              <a:ext uri="{FF2B5EF4-FFF2-40B4-BE49-F238E27FC236}">
                <a16:creationId xmlns:a16="http://schemas.microsoft.com/office/drawing/2014/main" id="{9534FFF5-3AD4-029C-B231-EE279758D96C}"/>
              </a:ext>
            </a:extLst>
          </p:cNvPr>
          <p:cNvSpPr>
            <a:spLocks noGrp="1"/>
          </p:cNvSpPr>
          <p:nvPr>
            <p:ph type="body" sz="quarter" idx="15" hasCustomPrompt="1"/>
          </p:nvPr>
        </p:nvSpPr>
        <p:spPr>
          <a:xfrm>
            <a:off x="1490318" y="1972475"/>
            <a:ext cx="9641179" cy="2267016"/>
          </a:xfrm>
        </p:spPr>
        <p:txBody>
          <a:bodyPr anchor="t" anchorCtr="0"/>
          <a:lstStyle>
            <a:lvl1pPr marL="0" indent="0">
              <a:lnSpc>
                <a:spcPts val="5500"/>
              </a:lnSpc>
              <a:buFontTx/>
              <a:buNone/>
              <a:defRPr sz="5000" baseline="0">
                <a:solidFill>
                  <a:schemeClr val="tx2"/>
                </a:solidFill>
              </a:defRPr>
            </a:lvl1pPr>
            <a:lvl2pPr marL="228600" indent="0">
              <a:buFontTx/>
              <a:buNone/>
              <a:defRPr sz="5000" baseline="0">
                <a:solidFill>
                  <a:schemeClr val="tx2"/>
                </a:solidFill>
              </a:defRPr>
            </a:lvl2pPr>
            <a:lvl3pPr marL="228600" indent="0">
              <a:buFontTx/>
              <a:buNone/>
              <a:defRPr sz="5000" baseline="0">
                <a:solidFill>
                  <a:schemeClr val="tx2"/>
                </a:solidFill>
              </a:defRPr>
            </a:lvl3pPr>
            <a:lvl4pPr marL="228600" indent="0">
              <a:buFontTx/>
              <a:buNone/>
              <a:defRPr sz="5000" baseline="0">
                <a:solidFill>
                  <a:schemeClr val="tx2"/>
                </a:solidFill>
              </a:defRPr>
            </a:lvl4pPr>
            <a:lvl5pPr marL="228600" indent="0">
              <a:buFontTx/>
              <a:buNone/>
              <a:defRPr sz="5000" baseline="0">
                <a:solidFill>
                  <a:schemeClr val="tx2"/>
                </a:solidFill>
              </a:defRPr>
            </a:lvl5pPr>
          </a:lstStyle>
          <a:p>
            <a:pPr lvl="0"/>
            <a:r>
              <a:rPr lang="en-US"/>
              <a:t>Click to edit quote</a:t>
            </a:r>
          </a:p>
        </p:txBody>
      </p:sp>
      <p:sp>
        <p:nvSpPr>
          <p:cNvPr id="19" name="Text Placeholder 18">
            <a:extLst>
              <a:ext uri="{FF2B5EF4-FFF2-40B4-BE49-F238E27FC236}">
                <a16:creationId xmlns:a16="http://schemas.microsoft.com/office/drawing/2014/main" id="{90C4FC97-A722-D9C3-10A4-8C647DD07C44}"/>
              </a:ext>
            </a:extLst>
          </p:cNvPr>
          <p:cNvSpPr>
            <a:spLocks noGrp="1"/>
          </p:cNvSpPr>
          <p:nvPr>
            <p:ph type="body" sz="quarter" idx="16" hasCustomPrompt="1"/>
          </p:nvPr>
        </p:nvSpPr>
        <p:spPr>
          <a:xfrm>
            <a:off x="7861865" y="4478972"/>
            <a:ext cx="3027362" cy="1117600"/>
          </a:xfrm>
        </p:spPr>
        <p:txBody>
          <a:bodyPr/>
          <a:lstStyle>
            <a:lvl1pPr marL="0" indent="0" algn="r">
              <a:buFontTx/>
              <a:buNone/>
              <a:defRPr sz="2400" baseline="0">
                <a:solidFill>
                  <a:schemeClr val="tx2"/>
                </a:solidFill>
              </a:defRPr>
            </a:lvl1pPr>
            <a:lvl2pPr marL="228600" indent="0">
              <a:buFontTx/>
              <a:buNone/>
              <a:defRPr baseline="0">
                <a:solidFill>
                  <a:schemeClr val="tx2"/>
                </a:solidFill>
              </a:defRPr>
            </a:lvl2pPr>
            <a:lvl3pPr marL="228600" indent="0">
              <a:buFontTx/>
              <a:buNone/>
              <a:defRPr baseline="0">
                <a:solidFill>
                  <a:schemeClr val="tx2"/>
                </a:solidFill>
              </a:defRPr>
            </a:lvl3pPr>
            <a:lvl4pPr marL="228600" indent="0">
              <a:buFontTx/>
              <a:buNone/>
              <a:defRPr baseline="0">
                <a:solidFill>
                  <a:schemeClr val="tx2"/>
                </a:solidFill>
              </a:defRPr>
            </a:lvl4pPr>
            <a:lvl5pPr marL="228600" indent="0">
              <a:buFontTx/>
              <a:buNone/>
              <a:defRPr baseline="0">
                <a:solidFill>
                  <a:schemeClr val="tx2"/>
                </a:solidFill>
              </a:defRPr>
            </a:lvl5pPr>
          </a:lstStyle>
          <a:p>
            <a:pPr lvl="0"/>
            <a:r>
              <a:rPr lang="en-US"/>
              <a:t>Click to add name</a:t>
            </a:r>
          </a:p>
        </p:txBody>
      </p:sp>
      <p:pic>
        <p:nvPicPr>
          <p:cNvPr id="15" name="Graphic 6">
            <a:extLst>
              <a:ext uri="{FF2B5EF4-FFF2-40B4-BE49-F238E27FC236}">
                <a16:creationId xmlns:a16="http://schemas.microsoft.com/office/drawing/2014/main" id="{5FD74E3D-80CE-B77A-B212-EA2994257F8E}"/>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602320" y="6119466"/>
            <a:ext cx="1977062" cy="394607"/>
          </a:xfrm>
          <a:prstGeom prst="rect">
            <a:avLst/>
          </a:prstGeom>
        </p:spPr>
      </p:pic>
    </p:spTree>
    <p:extLst>
      <p:ext uri="{BB962C8B-B14F-4D97-AF65-F5344CB8AC3E}">
        <p14:creationId xmlns:p14="http://schemas.microsoft.com/office/powerpoint/2010/main" val="2151045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5BB161-9511-37BF-CFA5-978A4331C148}"/>
              </a:ext>
            </a:extLst>
          </p:cNvPr>
          <p:cNvSpPr/>
          <p:nvPr/>
        </p:nvSpPr>
        <p:spPr>
          <a:xfrm>
            <a:off x="0" y="0"/>
            <a:ext cx="3604846" cy="13979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C3F0808-42D4-F9CA-8423-F986453CFE20}"/>
              </a:ext>
            </a:extLst>
          </p:cNvPr>
          <p:cNvSpPr/>
          <p:nvPr/>
        </p:nvSpPr>
        <p:spPr>
          <a:xfrm>
            <a:off x="0" y="1397976"/>
            <a:ext cx="3604846" cy="47349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3BA47F-C00E-47CB-49A8-D38CFFD44ABA}"/>
              </a:ext>
            </a:extLst>
          </p:cNvPr>
          <p:cNvSpPr/>
          <p:nvPr/>
        </p:nvSpPr>
        <p:spPr>
          <a:xfrm>
            <a:off x="0" y="6132920"/>
            <a:ext cx="3604846"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E7A0A2-7B63-423C-6F6E-45F5FCD1CCFE}"/>
              </a:ext>
            </a:extLst>
          </p:cNvPr>
          <p:cNvSpPr/>
          <p:nvPr/>
        </p:nvSpPr>
        <p:spPr>
          <a:xfrm>
            <a:off x="0" y="6713789"/>
            <a:ext cx="3604846"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87A5D5-C41D-4812-EF47-59722D273E1B}"/>
              </a:ext>
            </a:extLst>
          </p:cNvPr>
          <p:cNvSpPr/>
          <p:nvPr/>
        </p:nvSpPr>
        <p:spPr>
          <a:xfrm>
            <a:off x="11391900" y="0"/>
            <a:ext cx="800100" cy="13979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29D16B-3F8C-BD7E-E229-9B0C0DE5B904}"/>
              </a:ext>
            </a:extLst>
          </p:cNvPr>
          <p:cNvSpPr/>
          <p:nvPr/>
        </p:nvSpPr>
        <p:spPr>
          <a:xfrm>
            <a:off x="11391900" y="1397976"/>
            <a:ext cx="800100" cy="47349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C2116E-AC6B-7EDF-1EE4-D2F4426702EE}"/>
              </a:ext>
            </a:extLst>
          </p:cNvPr>
          <p:cNvSpPr/>
          <p:nvPr/>
        </p:nvSpPr>
        <p:spPr>
          <a:xfrm>
            <a:off x="1139190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E0A1199-9619-3B7B-BBD1-61DF137F6015}"/>
              </a:ext>
            </a:extLst>
          </p:cNvPr>
          <p:cNvSpPr/>
          <p:nvPr/>
        </p:nvSpPr>
        <p:spPr>
          <a:xfrm>
            <a:off x="1139190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5">
            <a:extLst>
              <a:ext uri="{FF2B5EF4-FFF2-40B4-BE49-F238E27FC236}">
                <a16:creationId xmlns:a16="http://schemas.microsoft.com/office/drawing/2014/main" id="{B89BB0EA-ABC4-F83A-0934-F80988C8869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30794" y="3149020"/>
            <a:ext cx="2805498" cy="559957"/>
          </a:xfrm>
          <a:prstGeom prst="rect">
            <a:avLst/>
          </a:prstGeom>
        </p:spPr>
      </p:pic>
    </p:spTree>
    <p:extLst>
      <p:ext uri="{BB962C8B-B14F-4D97-AF65-F5344CB8AC3E}">
        <p14:creationId xmlns:p14="http://schemas.microsoft.com/office/powerpoint/2010/main" val="38766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40BB3D-8D13-4FC4-8475-87714D4AA635}" type="datetime1">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6C538-CC72-4FB8-85E1-4D3EC643CF88}" type="slidenum">
              <a:rPr lang="en-US" smtClean="0"/>
              <a:t>‹#›</a:t>
            </a:fld>
            <a:endParaRPr lang="en-US"/>
          </a:p>
        </p:txBody>
      </p:sp>
    </p:spTree>
    <p:extLst>
      <p:ext uri="{BB962C8B-B14F-4D97-AF65-F5344CB8AC3E}">
        <p14:creationId xmlns:p14="http://schemas.microsoft.com/office/powerpoint/2010/main" val="2329011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 Imag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2F7F-BB9E-401F-BECB-7C7F73910ACE}"/>
              </a:ext>
            </a:extLst>
          </p:cNvPr>
          <p:cNvSpPr>
            <a:spLocks noGrp="1"/>
          </p:cNvSpPr>
          <p:nvPr>
            <p:ph type="ctrTitle" hasCustomPrompt="1"/>
          </p:nvPr>
        </p:nvSpPr>
        <p:spPr>
          <a:xfrm>
            <a:off x="457200" y="1562100"/>
            <a:ext cx="5638800" cy="1661993"/>
          </a:xfrm>
        </p:spPr>
        <p:txBody>
          <a:bodyPr anchor="t">
            <a:spAutoFit/>
          </a:bodyPr>
          <a:lstStyle>
            <a:lvl1pPr algn="l">
              <a:lnSpc>
                <a:spcPct val="100000"/>
              </a:lnSpc>
              <a:spcAft>
                <a:spcPts val="3000"/>
              </a:spcAft>
              <a:defRPr sz="5400"/>
            </a:lvl1pPr>
          </a:lstStyle>
          <a:p>
            <a:r>
              <a:rPr lang="en-US"/>
              <a:t>Presentation Title Goes Here </a:t>
            </a:r>
          </a:p>
        </p:txBody>
      </p:sp>
      <p:sp>
        <p:nvSpPr>
          <p:cNvPr id="5" name="Picture Placeholder 4">
            <a:extLst>
              <a:ext uri="{FF2B5EF4-FFF2-40B4-BE49-F238E27FC236}">
                <a16:creationId xmlns:a16="http://schemas.microsoft.com/office/drawing/2014/main" id="{295864F6-1A52-4D60-AFA5-838829C37322}"/>
              </a:ext>
            </a:extLst>
          </p:cNvPr>
          <p:cNvSpPr>
            <a:spLocks noGrp="1"/>
          </p:cNvSpPr>
          <p:nvPr>
            <p:ph type="pic" sz="quarter" idx="10"/>
          </p:nvPr>
        </p:nvSpPr>
        <p:spPr>
          <a:xfrm>
            <a:off x="6705600" y="0"/>
            <a:ext cx="5486400" cy="6858000"/>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lvl1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p>
        </p:txBody>
      </p:sp>
      <p:pic>
        <p:nvPicPr>
          <p:cNvPr id="7" name="Graphic 6">
            <a:extLst>
              <a:ext uri="{FF2B5EF4-FFF2-40B4-BE49-F238E27FC236}">
                <a16:creationId xmlns:a16="http://schemas.microsoft.com/office/drawing/2014/main" id="{33C46BE4-891E-4FA2-9E04-5A171FE4836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1" y="6198860"/>
            <a:ext cx="1554480" cy="206165"/>
          </a:xfrm>
          <a:prstGeom prst="rect">
            <a:avLst/>
          </a:prstGeom>
        </p:spPr>
      </p:pic>
      <p:sp>
        <p:nvSpPr>
          <p:cNvPr id="11"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 Goes Here </a:t>
            </a:r>
          </a:p>
        </p:txBody>
      </p:sp>
    </p:spTree>
    <p:extLst>
      <p:ext uri="{BB962C8B-B14F-4D97-AF65-F5344CB8AC3E}">
        <p14:creationId xmlns:p14="http://schemas.microsoft.com/office/powerpoint/2010/main" val="62573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1C87E-E407-42DF-9643-4D9747F46778}"/>
              </a:ext>
            </a:extLst>
          </p:cNvPr>
          <p:cNvSpPr>
            <a:spLocks noGrp="1"/>
          </p:cNvSpPr>
          <p:nvPr>
            <p:ph type="title" hasCustomPrompt="1"/>
          </p:nvPr>
        </p:nvSpPr>
        <p:spPr/>
        <p:txBody>
          <a:bodyPr/>
          <a:lstStyle/>
          <a:p>
            <a:r>
              <a:rPr lang="en-US"/>
              <a:t>Click to Edit Header</a:t>
            </a:r>
          </a:p>
        </p:txBody>
      </p:sp>
      <p:sp>
        <p:nvSpPr>
          <p:cNvPr id="7" name="Footer Placeholder 6">
            <a:extLst>
              <a:ext uri="{FF2B5EF4-FFF2-40B4-BE49-F238E27FC236}">
                <a16:creationId xmlns:a16="http://schemas.microsoft.com/office/drawing/2014/main" id="{0115E05B-B6F6-4D4F-8382-AB0E3941E702}"/>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979D0D84-56C3-445D-BE24-24D8D3EEF949}"/>
              </a:ext>
            </a:extLst>
          </p:cNvPr>
          <p:cNvSpPr>
            <a:spLocks noGrp="1"/>
          </p:cNvSpPr>
          <p:nvPr>
            <p:ph type="sldNum" sz="quarter" idx="12"/>
          </p:nvPr>
        </p:nvSpPr>
        <p:spPr/>
        <p:txBody>
          <a:bodyPr/>
          <a:lstStyle/>
          <a:p>
            <a:fld id="{DD7C5E4E-CFDF-4048-AADC-D61B5EC07D91}" type="slidenum">
              <a:rPr lang="en-US" smtClean="0"/>
              <a:pPr/>
              <a:t>‹#›</a:t>
            </a:fld>
            <a:endParaRPr lang="en-US"/>
          </a:p>
        </p:txBody>
      </p:sp>
      <p:pic>
        <p:nvPicPr>
          <p:cNvPr id="3" name="Graphic 2">
            <a:extLst>
              <a:ext uri="{FF2B5EF4-FFF2-40B4-BE49-F238E27FC236}">
                <a16:creationId xmlns:a16="http://schemas.microsoft.com/office/drawing/2014/main" id="{D875FCEE-6078-D78C-D106-84F5705488E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6540444"/>
            <a:ext cx="1086116" cy="144048"/>
          </a:xfrm>
          <a:prstGeom prst="rect">
            <a:avLst/>
          </a:prstGeom>
        </p:spPr>
      </p:pic>
      <p:pic>
        <p:nvPicPr>
          <p:cNvPr id="4" name="Picture 3" descr="A black background with blue and white text&#10;&#10;Description automatically generated">
            <a:extLst>
              <a:ext uri="{FF2B5EF4-FFF2-40B4-BE49-F238E27FC236}">
                <a16:creationId xmlns:a16="http://schemas.microsoft.com/office/drawing/2014/main" id="{F41C56ED-A44E-CAB0-DF0B-A2B9CF1B232B}"/>
              </a:ext>
            </a:extLst>
          </p:cNvPr>
          <p:cNvPicPr>
            <a:picLocks noChangeAspect="1"/>
          </p:cNvPicPr>
          <p:nvPr userDrawn="1"/>
        </p:nvPicPr>
        <p:blipFill>
          <a:blip r:embed="rId4"/>
          <a:stretch>
            <a:fillRect/>
          </a:stretch>
        </p:blipFill>
        <p:spPr>
          <a:xfrm>
            <a:off x="1689631" y="6400800"/>
            <a:ext cx="1176867" cy="298838"/>
          </a:xfrm>
          <a:prstGeom prst="rect">
            <a:avLst/>
          </a:prstGeom>
        </p:spPr>
      </p:pic>
    </p:spTree>
    <p:extLst>
      <p:ext uri="{BB962C8B-B14F-4D97-AF65-F5344CB8AC3E}">
        <p14:creationId xmlns:p14="http://schemas.microsoft.com/office/powerpoint/2010/main" val="15759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Text on Color">
    <p:bg>
      <p:bgPr>
        <a:solidFill>
          <a:srgbClr val="440099"/>
        </a:solidFill>
        <a:effectLst/>
      </p:bgPr>
    </p:bg>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73E9E3C3-1062-4CBE-A4B4-78BD727ECA54}"/>
              </a:ext>
            </a:extLst>
          </p:cNvPr>
          <p:cNvSpPr>
            <a:spLocks noGrp="1"/>
          </p:cNvSpPr>
          <p:nvPr>
            <p:ph type="ftr" sz="quarter" idx="14"/>
          </p:nvPr>
        </p:nvSpPr>
        <p:spPr/>
        <p:txBody>
          <a:bodyPr/>
          <a:lstStyle>
            <a:lvl1pPr>
              <a:defRPr>
                <a:solidFill>
                  <a:schemeClr val="tx1"/>
                </a:solidFill>
              </a:defRPr>
            </a:lvl1pPr>
          </a:lstStyle>
          <a:p>
            <a:endParaRPr lang="en-US"/>
          </a:p>
        </p:txBody>
      </p:sp>
      <p:sp>
        <p:nvSpPr>
          <p:cNvPr id="15" name="Slide Number Placeholder 14">
            <a:extLst>
              <a:ext uri="{FF2B5EF4-FFF2-40B4-BE49-F238E27FC236}">
                <a16:creationId xmlns:a16="http://schemas.microsoft.com/office/drawing/2014/main" id="{909E1D9C-DD7A-49BD-8428-6EB54102A554}"/>
              </a:ext>
            </a:extLst>
          </p:cNvPr>
          <p:cNvSpPr>
            <a:spLocks noGrp="1"/>
          </p:cNvSpPr>
          <p:nvPr>
            <p:ph type="sldNum" sz="quarter" idx="15"/>
          </p:nvPr>
        </p:nvSpPr>
        <p:spPr/>
        <p:txBody>
          <a:bodyPr/>
          <a:lstStyle>
            <a:lvl1pPr>
              <a:defRPr>
                <a:solidFill>
                  <a:schemeClr val="tx1"/>
                </a:solidFill>
              </a:defRPr>
            </a:lvl1pPr>
          </a:lstStyle>
          <a:p>
            <a:fld id="{DD7C5E4E-CFDF-4048-AADC-D61B5EC07D91}" type="slidenum">
              <a:rPr lang="en-US" smtClean="0"/>
              <a:pPr/>
              <a:t>‹#›</a:t>
            </a:fld>
            <a:endParaRPr lang="en-US"/>
          </a:p>
        </p:txBody>
      </p:sp>
      <p:sp>
        <p:nvSpPr>
          <p:cNvPr id="11" name="Text Placeholder 9">
            <a:extLst>
              <a:ext uri="{FF2B5EF4-FFF2-40B4-BE49-F238E27FC236}">
                <a16:creationId xmlns:a16="http://schemas.microsoft.com/office/drawing/2014/main" id="{BF4CF5A2-C5CA-4009-8A31-D44BFDDC4427}"/>
              </a:ext>
            </a:extLst>
          </p:cNvPr>
          <p:cNvSpPr>
            <a:spLocks noGrp="1"/>
          </p:cNvSpPr>
          <p:nvPr>
            <p:ph type="body" sz="quarter" idx="25" hasCustomPrompt="1"/>
          </p:nvPr>
        </p:nvSpPr>
        <p:spPr>
          <a:xfrm>
            <a:off x="977349" y="3013502"/>
            <a:ext cx="10237303" cy="830997"/>
          </a:xfrm>
        </p:spPr>
        <p:txBody>
          <a:bodyPr wrap="square">
            <a:spAutoFit/>
          </a:bodyPr>
          <a:lstStyle>
            <a:lvl1pPr marL="0" indent="0" algn="ctr">
              <a:lnSpc>
                <a:spcPct val="100000"/>
              </a:lnSpc>
              <a:spcBef>
                <a:spcPts val="0"/>
              </a:spcBef>
              <a:spcAft>
                <a:spcPts val="1200"/>
              </a:spcAft>
              <a:buFont typeface="Segoe UI" panose="020B0502040204020203" pitchFamily="34" charset="0"/>
              <a:buNone/>
              <a:defRPr sz="5400" b="1" baseline="0">
                <a:solidFill>
                  <a:schemeClr val="tx1"/>
                </a:solidFill>
                <a:latin typeface="PW Centra No2" pitchFamily="2" charset="0"/>
                <a:ea typeface="PW Centra No2" pitchFamily="2" charset="0"/>
              </a:defRPr>
            </a:lvl1pPr>
            <a:lvl2pPr marL="0" indent="0">
              <a:buFont typeface="Segoe UI" panose="020B0502040204020203" pitchFamily="34" charset="0"/>
              <a:buChar char="​"/>
              <a:defRPr sz="3600"/>
            </a:lvl2pPr>
            <a:lvl3pPr marL="0" indent="0">
              <a:buFont typeface="Segoe UI" panose="020B0502040204020203" pitchFamily="34" charset="0"/>
              <a:buChar char="​"/>
              <a:defRPr sz="3600"/>
            </a:lvl3pPr>
            <a:lvl4pPr marL="0" indent="0">
              <a:buFont typeface="Segoe UI" panose="020B0502040204020203" pitchFamily="34" charset="0"/>
              <a:buChar char="​"/>
              <a:defRPr sz="3600"/>
            </a:lvl4pPr>
            <a:lvl5pPr marL="0" indent="0">
              <a:buFont typeface="Segoe UI" panose="020B0502040204020203" pitchFamily="34" charset="0"/>
              <a:buChar char="​"/>
              <a:defRPr sz="3600"/>
            </a:lvl5pPr>
          </a:lstStyle>
          <a:p>
            <a:pPr lvl="0"/>
            <a:r>
              <a:rPr lang="en-US"/>
              <a:t>Section Title</a:t>
            </a:r>
          </a:p>
        </p:txBody>
      </p:sp>
    </p:spTree>
    <p:extLst>
      <p:ext uri="{BB962C8B-B14F-4D97-AF65-F5344CB8AC3E}">
        <p14:creationId xmlns:p14="http://schemas.microsoft.com/office/powerpoint/2010/main" val="10947685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 + Captions Horizontal ">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5E777B7-6B63-4F3A-A392-7F916D500D73}"/>
              </a:ext>
            </a:extLst>
          </p:cNvPr>
          <p:cNvSpPr>
            <a:spLocks noGrp="1"/>
          </p:cNvSpPr>
          <p:nvPr>
            <p:ph type="pic" sz="quarter" idx="16" hasCustomPrompt="1"/>
          </p:nvPr>
        </p:nvSpPr>
        <p:spPr>
          <a:xfrm>
            <a:off x="457200" y="3478088"/>
            <a:ext cx="5273040" cy="2918601"/>
          </a:xfrm>
          <a:solidFill>
            <a:schemeClr val="bg1">
              <a:lumMod val="95000"/>
            </a:schemeClr>
          </a:solidFill>
        </p:spPr>
        <p:txBody>
          <a:bodyPr anchor="ctr"/>
          <a:lstStyle>
            <a:lvl1pPr marL="0" indent="0" algn="ctr">
              <a:buFontTx/>
              <a:buNone/>
              <a:defRPr/>
            </a:lvl1pPr>
          </a:lstStyle>
          <a:p>
            <a:r>
              <a:rPr lang="en-US"/>
              <a:t>Picture</a:t>
            </a:r>
          </a:p>
        </p:txBody>
      </p:sp>
      <p:sp>
        <p:nvSpPr>
          <p:cNvPr id="7" name="Picture Placeholder 6">
            <a:extLst>
              <a:ext uri="{FF2B5EF4-FFF2-40B4-BE49-F238E27FC236}">
                <a16:creationId xmlns:a16="http://schemas.microsoft.com/office/drawing/2014/main" id="{B7020940-20D9-4D9E-B835-4AE22F014DBE}"/>
              </a:ext>
            </a:extLst>
          </p:cNvPr>
          <p:cNvSpPr>
            <a:spLocks noGrp="1"/>
          </p:cNvSpPr>
          <p:nvPr>
            <p:ph type="pic" sz="quarter" idx="13" hasCustomPrompt="1"/>
          </p:nvPr>
        </p:nvSpPr>
        <p:spPr>
          <a:xfrm>
            <a:off x="6461760" y="1562100"/>
            <a:ext cx="5273040" cy="2918602"/>
          </a:xfrm>
          <a:solidFill>
            <a:schemeClr val="bg1">
              <a:lumMod val="95000"/>
            </a:schemeClr>
          </a:solidFill>
        </p:spPr>
        <p:txBody>
          <a:bodyPr anchor="ctr"/>
          <a:lstStyle>
            <a:lvl1pPr marL="0" indent="0" algn="ctr">
              <a:buNone/>
              <a:defRPr/>
            </a:lvl1pPr>
          </a:lstStyle>
          <a:p>
            <a:r>
              <a:rPr lang="en-US"/>
              <a:t>Picture</a:t>
            </a:r>
          </a:p>
        </p:txBody>
      </p:sp>
      <p:sp>
        <p:nvSpPr>
          <p:cNvPr id="3" name="Footer Placeholder 2">
            <a:extLst>
              <a:ext uri="{FF2B5EF4-FFF2-40B4-BE49-F238E27FC236}">
                <a16:creationId xmlns:a16="http://schemas.microsoft.com/office/drawing/2014/main" id="{643E3DDA-1F5A-4708-8CA1-BC4924E5DE1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5A3B5E6D-205E-4C1B-8CE6-6B1AC8D988A7}"/>
              </a:ext>
            </a:extLst>
          </p:cNvPr>
          <p:cNvSpPr>
            <a:spLocks noGrp="1"/>
          </p:cNvSpPr>
          <p:nvPr>
            <p:ph type="sldNum" sz="quarter" idx="11"/>
          </p:nvPr>
        </p:nvSpPr>
        <p:spPr/>
        <p:txBody>
          <a:bodyPr/>
          <a:lstStyle/>
          <a:p>
            <a:fld id="{DD7C5E4E-CFDF-4048-AADC-D61B5EC07D91}" type="slidenum">
              <a:rPr lang="en-US" smtClean="0"/>
              <a:pPr/>
              <a:t>‹#›</a:t>
            </a:fld>
            <a:endParaRPr lang="en-US"/>
          </a:p>
        </p:txBody>
      </p:sp>
      <p:sp>
        <p:nvSpPr>
          <p:cNvPr id="16"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Header</a:t>
            </a:r>
          </a:p>
        </p:txBody>
      </p:sp>
      <p:sp>
        <p:nvSpPr>
          <p:cNvPr id="13" name="Text Placeholder 17">
            <a:extLst>
              <a:ext uri="{FF2B5EF4-FFF2-40B4-BE49-F238E27FC236}">
                <a16:creationId xmlns:a16="http://schemas.microsoft.com/office/drawing/2014/main" id="{C916A91C-2377-4839-A702-8E37EF95105E}"/>
              </a:ext>
            </a:extLst>
          </p:cNvPr>
          <p:cNvSpPr>
            <a:spLocks noGrp="1"/>
          </p:cNvSpPr>
          <p:nvPr>
            <p:ph type="body" sz="quarter" idx="20" hasCustomPrompt="1"/>
          </p:nvPr>
        </p:nvSpPr>
        <p:spPr>
          <a:xfrm>
            <a:off x="6169151" y="1562100"/>
            <a:ext cx="109728" cy="100584"/>
          </a:xfrm>
          <a:blipFill>
            <a:blip r:embed="rId2"/>
            <a:stretch>
              <a:fillRect/>
            </a:stretch>
          </a:blipFill>
        </p:spPr>
        <p:txBody>
          <a:bodyPr>
            <a:normAutofit/>
          </a:bodyPr>
          <a:lstStyle>
            <a:lvl1pPr>
              <a:defRPr sz="100"/>
            </a:lvl1pPr>
          </a:lstStyle>
          <a:p>
            <a:pPr lvl="0"/>
            <a:r>
              <a:rPr lang="en-US"/>
              <a:t>.</a:t>
            </a:r>
          </a:p>
        </p:txBody>
      </p:sp>
      <p:sp>
        <p:nvSpPr>
          <p:cNvPr id="17" name="Text Placeholder 8">
            <a:extLst>
              <a:ext uri="{FF2B5EF4-FFF2-40B4-BE49-F238E27FC236}">
                <a16:creationId xmlns:a16="http://schemas.microsoft.com/office/drawing/2014/main" id="{B0F6FF18-7FA4-43E6-B257-3DF78E62F584}"/>
              </a:ext>
            </a:extLst>
          </p:cNvPr>
          <p:cNvSpPr>
            <a:spLocks noGrp="1"/>
          </p:cNvSpPr>
          <p:nvPr>
            <p:ph type="body" sz="quarter" idx="21" hasCustomPrompt="1"/>
          </p:nvPr>
        </p:nvSpPr>
        <p:spPr>
          <a:xfrm>
            <a:off x="3320417" y="1747858"/>
            <a:ext cx="2958462" cy="507510"/>
          </a:xfrm>
        </p:spPr>
        <p:txBody>
          <a:bodyPr/>
          <a:lstStyle>
            <a:lvl1pPr marL="0" marR="0" indent="0" algn="r" defTabSz="914400" rtl="0" eaLnBrk="1" fontAlgn="auto" latinLnBrk="0" hangingPunct="1">
              <a:lnSpc>
                <a:spcPct val="110000"/>
              </a:lnSpc>
              <a:spcBef>
                <a:spcPts val="300"/>
              </a:spcBef>
              <a:spcAft>
                <a:spcPts val="300"/>
              </a:spcAft>
              <a:buClrTx/>
              <a:buSzTx/>
              <a:buFont typeface="Segoe UI" panose="020B0502040204020203" pitchFamily="34" charset="0"/>
              <a:buNone/>
              <a:tabLst/>
              <a:defRPr sz="1200" b="1"/>
            </a:lvl1pPr>
            <a:lvl2pPr marL="0" indent="0" algn="r">
              <a:spcBef>
                <a:spcPts val="0"/>
              </a:spcBef>
              <a:buFont typeface="Segoe UI" panose="020B0502040204020203" pitchFamily="34" charset="0"/>
              <a:buChar char="​"/>
              <a:defRPr sz="1200"/>
            </a:lvl2pPr>
            <a:lvl3pPr marL="0" indent="0">
              <a:buFont typeface="Segoe UI" panose="020B0502040204020203" pitchFamily="34" charset="0"/>
              <a:buNone/>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marL="0" marR="0" lvl="0" indent="0" algn="r" defTabSz="914400" rtl="0" eaLnBrk="1" fontAlgn="auto" latinLnBrk="0" hangingPunct="1">
              <a:lnSpc>
                <a:spcPct val="110000"/>
              </a:lnSpc>
              <a:spcBef>
                <a:spcPts val="300"/>
              </a:spcBef>
              <a:spcAft>
                <a:spcPts val="300"/>
              </a:spcAft>
              <a:buClrTx/>
              <a:buSzTx/>
              <a:buFont typeface="Segoe UI" panose="020B0502040204020203" pitchFamily="34" charset="0"/>
              <a:buChar char="​"/>
              <a:tabLst/>
              <a:defRPr/>
            </a:pPr>
            <a:r>
              <a:rPr lang="en-US"/>
              <a:t>Click to add caption. Hit enter, then tab to add </a:t>
            </a:r>
            <a:r>
              <a:rPr lang="en-US" err="1"/>
              <a:t>subcaption</a:t>
            </a:r>
            <a:r>
              <a:rPr lang="en-US"/>
              <a:t> below. </a:t>
            </a:r>
          </a:p>
          <a:p>
            <a:pPr lvl="1"/>
            <a:r>
              <a:rPr lang="en-US"/>
              <a:t>Second level</a:t>
            </a:r>
          </a:p>
        </p:txBody>
      </p:sp>
      <p:sp>
        <p:nvSpPr>
          <p:cNvPr id="20" name="Text Placeholder 10">
            <a:extLst>
              <a:ext uri="{FF2B5EF4-FFF2-40B4-BE49-F238E27FC236}">
                <a16:creationId xmlns:a16="http://schemas.microsoft.com/office/drawing/2014/main" id="{7DCF1DFA-B532-4C42-9BBD-85000AECA14C}"/>
              </a:ext>
            </a:extLst>
          </p:cNvPr>
          <p:cNvSpPr>
            <a:spLocks noGrp="1"/>
          </p:cNvSpPr>
          <p:nvPr>
            <p:ph type="body" sz="quarter" idx="22" hasCustomPrompt="1"/>
          </p:nvPr>
        </p:nvSpPr>
        <p:spPr>
          <a:xfrm>
            <a:off x="5915348" y="5623712"/>
            <a:ext cx="109728" cy="100584"/>
          </a:xfrm>
          <a:blipFill>
            <a:blip r:embed="rId3"/>
            <a:stretch>
              <a:fillRect/>
            </a:stretch>
          </a:blipFill>
        </p:spPr>
        <p:txBody>
          <a:bodyPr>
            <a:normAutofit/>
          </a:bodyPr>
          <a:lstStyle>
            <a:lvl1pPr marL="0" indent="0">
              <a:buNone/>
              <a:defRPr sz="100"/>
            </a:lvl1pPr>
          </a:lstStyle>
          <a:p>
            <a:pPr lvl="0"/>
            <a:r>
              <a:rPr lang="en-US"/>
              <a:t>.</a:t>
            </a:r>
          </a:p>
        </p:txBody>
      </p:sp>
      <p:sp>
        <p:nvSpPr>
          <p:cNvPr id="21" name="Text Placeholder 8">
            <a:extLst>
              <a:ext uri="{FF2B5EF4-FFF2-40B4-BE49-F238E27FC236}">
                <a16:creationId xmlns:a16="http://schemas.microsoft.com/office/drawing/2014/main" id="{B0F6FF18-7FA4-43E6-B257-3DF78E62F584}"/>
              </a:ext>
            </a:extLst>
          </p:cNvPr>
          <p:cNvSpPr>
            <a:spLocks noGrp="1"/>
          </p:cNvSpPr>
          <p:nvPr>
            <p:ph type="body" sz="quarter" idx="23" hasCustomPrompt="1"/>
          </p:nvPr>
        </p:nvSpPr>
        <p:spPr>
          <a:xfrm>
            <a:off x="5913121" y="5809470"/>
            <a:ext cx="2958462" cy="507510"/>
          </a:xfrm>
        </p:spPr>
        <p:txBody>
          <a:bodyPr/>
          <a:lstStyle>
            <a:lvl1pPr marL="0" marR="0" indent="0" algn="l" defTabSz="914400" rtl="0" eaLnBrk="1" fontAlgn="auto" latinLnBrk="0" hangingPunct="1">
              <a:lnSpc>
                <a:spcPct val="110000"/>
              </a:lnSpc>
              <a:spcBef>
                <a:spcPts val="300"/>
              </a:spcBef>
              <a:spcAft>
                <a:spcPts val="300"/>
              </a:spcAft>
              <a:buClrTx/>
              <a:buSzTx/>
              <a:buFont typeface="Segoe UI" panose="020B0502040204020203" pitchFamily="34" charset="0"/>
              <a:buNone/>
              <a:tabLst/>
              <a:defRPr sz="1200" b="1"/>
            </a:lvl1pPr>
            <a:lvl2pPr marL="0" indent="0">
              <a:spcBef>
                <a:spcPts val="0"/>
              </a:spcBef>
              <a:buFont typeface="Segoe UI" panose="020B0502040204020203" pitchFamily="34" charset="0"/>
              <a:buChar char="​"/>
              <a:defRPr sz="1200"/>
            </a:lvl2pPr>
            <a:lvl3pPr marL="0" indent="0">
              <a:buFont typeface="Segoe UI" panose="020B0502040204020203" pitchFamily="34" charset="0"/>
              <a:buNone/>
              <a:defRPr sz="1200"/>
            </a:lvl3pPr>
            <a:lvl4pPr marL="0" indent="0">
              <a:buFont typeface="Segoe UI" panose="020B0502040204020203" pitchFamily="34" charset="0"/>
              <a:buChar char="​"/>
              <a:defRPr sz="1200"/>
            </a:lvl4pPr>
            <a:lvl5pPr marL="0" indent="0">
              <a:buFont typeface="Segoe UI" panose="020B0502040204020203" pitchFamily="34" charset="0"/>
              <a:buChar char="​"/>
              <a:defRPr sz="1200"/>
            </a:lvl5pPr>
          </a:lstStyle>
          <a:p>
            <a:pPr marL="0" marR="0" lvl="0" indent="0" algn="l" defTabSz="914400" rtl="0" eaLnBrk="1" fontAlgn="auto" latinLnBrk="0" hangingPunct="1">
              <a:lnSpc>
                <a:spcPct val="110000"/>
              </a:lnSpc>
              <a:spcBef>
                <a:spcPts val="300"/>
              </a:spcBef>
              <a:spcAft>
                <a:spcPts val="300"/>
              </a:spcAft>
              <a:buClrTx/>
              <a:buSzTx/>
              <a:buFont typeface="Segoe UI" panose="020B0502040204020203" pitchFamily="34" charset="0"/>
              <a:buChar char="​"/>
              <a:tabLst/>
              <a:defRPr/>
            </a:pPr>
            <a:r>
              <a:rPr lang="en-US"/>
              <a:t>Click to add caption. Hit enter, then tab to add </a:t>
            </a:r>
            <a:r>
              <a:rPr lang="en-US" err="1"/>
              <a:t>subcaption</a:t>
            </a:r>
            <a:r>
              <a:rPr lang="en-US"/>
              <a:t> below. </a:t>
            </a:r>
          </a:p>
          <a:p>
            <a:pPr lvl="1"/>
            <a:r>
              <a:rPr lang="en-US"/>
              <a:t>Second level</a:t>
            </a:r>
          </a:p>
        </p:txBody>
      </p:sp>
    </p:spTree>
    <p:extLst>
      <p:ext uri="{BB962C8B-B14F-4D97-AF65-F5344CB8AC3E}">
        <p14:creationId xmlns:p14="http://schemas.microsoft.com/office/powerpoint/2010/main" val="408280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 Title">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115E05B-B6F6-4D4F-8382-AB0E3941E702}"/>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979D0D84-56C3-445D-BE24-24D8D3EEF949}"/>
              </a:ext>
            </a:extLst>
          </p:cNvPr>
          <p:cNvSpPr>
            <a:spLocks noGrp="1"/>
          </p:cNvSpPr>
          <p:nvPr>
            <p:ph type="sldNum" sz="quarter" idx="12"/>
          </p:nvPr>
        </p:nvSpPr>
        <p:spPr/>
        <p:txBody>
          <a:bodyPr/>
          <a:lstStyle/>
          <a:p>
            <a:fld id="{DD7C5E4E-CFDF-4048-AADC-D61B5EC07D91}" type="slidenum">
              <a:rPr lang="en-US" smtClean="0"/>
              <a:pPr/>
              <a:t>‹#›</a:t>
            </a:fld>
            <a:endParaRPr lang="en-US"/>
          </a:p>
        </p:txBody>
      </p:sp>
      <p:sp>
        <p:nvSpPr>
          <p:cNvPr id="4" name="Chart Placeholder 3"/>
          <p:cNvSpPr>
            <a:spLocks noGrp="1"/>
          </p:cNvSpPr>
          <p:nvPr>
            <p:ph type="chart" sz="quarter" idx="13" hasCustomPrompt="1"/>
          </p:nvPr>
        </p:nvSpPr>
        <p:spPr>
          <a:xfrm>
            <a:off x="457200" y="1117599"/>
            <a:ext cx="11277600" cy="5283201"/>
          </a:xfrm>
        </p:spPr>
        <p:txBody>
          <a:bodyPr/>
          <a:lstStyle>
            <a:lvl1pPr>
              <a:defRPr/>
            </a:lvl1pPr>
          </a:lstStyle>
          <a:p>
            <a:r>
              <a:rPr lang="en-US"/>
              <a:t>Click icon to insert chart</a:t>
            </a:r>
          </a:p>
        </p:txBody>
      </p:sp>
      <p:sp>
        <p:nvSpPr>
          <p:cNvPr id="9"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Header</a:t>
            </a:r>
          </a:p>
        </p:txBody>
      </p:sp>
    </p:spTree>
    <p:extLst>
      <p:ext uri="{BB962C8B-B14F-4D97-AF65-F5344CB8AC3E}">
        <p14:creationId xmlns:p14="http://schemas.microsoft.com/office/powerpoint/2010/main" val="125956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88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End slid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5BB161-9511-37BF-CFA5-978A4331C148}"/>
              </a:ext>
            </a:extLst>
          </p:cNvPr>
          <p:cNvSpPr/>
          <p:nvPr/>
        </p:nvSpPr>
        <p:spPr>
          <a:xfrm>
            <a:off x="0" y="0"/>
            <a:ext cx="3604846" cy="13979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C3F0808-42D4-F9CA-8423-F986453CFE20}"/>
              </a:ext>
            </a:extLst>
          </p:cNvPr>
          <p:cNvSpPr/>
          <p:nvPr/>
        </p:nvSpPr>
        <p:spPr>
          <a:xfrm>
            <a:off x="0" y="1397976"/>
            <a:ext cx="3604846" cy="47349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3BA47F-C00E-47CB-49A8-D38CFFD44ABA}"/>
              </a:ext>
            </a:extLst>
          </p:cNvPr>
          <p:cNvSpPr/>
          <p:nvPr/>
        </p:nvSpPr>
        <p:spPr>
          <a:xfrm>
            <a:off x="0" y="6132920"/>
            <a:ext cx="3604846"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E7A0A2-7B63-423C-6F6E-45F5FCD1CCFE}"/>
              </a:ext>
            </a:extLst>
          </p:cNvPr>
          <p:cNvSpPr/>
          <p:nvPr/>
        </p:nvSpPr>
        <p:spPr>
          <a:xfrm>
            <a:off x="0" y="6713789"/>
            <a:ext cx="3604846"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87A5D5-C41D-4812-EF47-59722D273E1B}"/>
              </a:ext>
            </a:extLst>
          </p:cNvPr>
          <p:cNvSpPr/>
          <p:nvPr/>
        </p:nvSpPr>
        <p:spPr>
          <a:xfrm>
            <a:off x="11391900" y="0"/>
            <a:ext cx="800100" cy="13979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29D16B-3F8C-BD7E-E229-9B0C0DE5B904}"/>
              </a:ext>
            </a:extLst>
          </p:cNvPr>
          <p:cNvSpPr/>
          <p:nvPr/>
        </p:nvSpPr>
        <p:spPr>
          <a:xfrm>
            <a:off x="11391900" y="1397976"/>
            <a:ext cx="800100" cy="47349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C2116E-AC6B-7EDF-1EE4-D2F4426702EE}"/>
              </a:ext>
            </a:extLst>
          </p:cNvPr>
          <p:cNvSpPr/>
          <p:nvPr/>
        </p:nvSpPr>
        <p:spPr>
          <a:xfrm>
            <a:off x="1139190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E0A1199-9619-3B7B-BBD1-61DF137F6015}"/>
              </a:ext>
            </a:extLst>
          </p:cNvPr>
          <p:cNvSpPr/>
          <p:nvPr/>
        </p:nvSpPr>
        <p:spPr>
          <a:xfrm>
            <a:off x="1139190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6C6A610-EA2C-373D-CFD9-5D92558EF53C}"/>
              </a:ext>
            </a:extLst>
          </p:cNvPr>
          <p:cNvSpPr/>
          <p:nvPr userDrawn="1"/>
        </p:nvSpPr>
        <p:spPr>
          <a:xfrm>
            <a:off x="3605160" y="6052930"/>
            <a:ext cx="1177383" cy="829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6C6A610-EA2C-373D-CFD9-5D92558EF53C}"/>
              </a:ext>
            </a:extLst>
          </p:cNvPr>
          <p:cNvSpPr/>
          <p:nvPr userDrawn="1"/>
        </p:nvSpPr>
        <p:spPr>
          <a:xfrm>
            <a:off x="10257752" y="1402396"/>
            <a:ext cx="1177383" cy="829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AA79E271-928F-15CD-4895-1399C9F9D4E4}"/>
              </a:ext>
            </a:extLst>
          </p:cNvPr>
          <p:cNvSpPr>
            <a:spLocks noGrp="1"/>
          </p:cNvSpPr>
          <p:nvPr>
            <p:ph type="ctrTitle"/>
          </p:nvPr>
        </p:nvSpPr>
        <p:spPr>
          <a:xfrm>
            <a:off x="3736264" y="2503829"/>
            <a:ext cx="7270744" cy="2037810"/>
          </a:xfrm>
        </p:spPr>
        <p:txBody>
          <a:bodyPr anchor="t" anchorCtr="0">
            <a:noAutofit/>
          </a:bodyPr>
          <a:lstStyle>
            <a:lvl1pPr algn="l">
              <a:lnSpc>
                <a:spcPts val="7300"/>
              </a:lnSpc>
              <a:defRPr sz="5400" baseline="0">
                <a:solidFill>
                  <a:schemeClr val="tx2"/>
                </a:solidFill>
                <a:latin typeface="Franklin Gothic Heavy" panose="020B0903020102020204" pitchFamily="34" charset="0"/>
              </a:defRPr>
            </a:lvl1pPr>
          </a:lstStyle>
          <a:p>
            <a:r>
              <a:rPr lang="en-US"/>
              <a:t>Click to edit Master title style</a:t>
            </a:r>
          </a:p>
        </p:txBody>
      </p:sp>
      <p:sp>
        <p:nvSpPr>
          <p:cNvPr id="23" name="Subtitle 2">
            <a:extLst>
              <a:ext uri="{FF2B5EF4-FFF2-40B4-BE49-F238E27FC236}">
                <a16:creationId xmlns:a16="http://schemas.microsoft.com/office/drawing/2014/main" id="{5C32AC36-C786-9DFA-8F47-836C13CDCC37}"/>
              </a:ext>
            </a:extLst>
          </p:cNvPr>
          <p:cNvSpPr>
            <a:spLocks noGrp="1"/>
          </p:cNvSpPr>
          <p:nvPr>
            <p:ph type="subTitle" idx="1"/>
          </p:nvPr>
        </p:nvSpPr>
        <p:spPr>
          <a:xfrm>
            <a:off x="3736264" y="4541639"/>
            <a:ext cx="7270744" cy="481074"/>
          </a:xfrm>
        </p:spPr>
        <p:txBody>
          <a:bodyPr>
            <a:noAutofit/>
          </a:bodyPr>
          <a:lstStyle>
            <a:lvl1pPr marL="0" indent="0" algn="l">
              <a:lnSpc>
                <a:spcPts val="3600"/>
              </a:lnSpc>
              <a:buNone/>
              <a:defRPr sz="2800" baseline="0">
                <a:solidFill>
                  <a:schemeClr val="tx2"/>
                </a:solidFill>
                <a:latin typeface="Franklin Gothic Heavy" panose="020B09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34424" y="6273730"/>
            <a:ext cx="1994985" cy="299248"/>
          </a:xfrm>
          <a:prstGeom prst="rect">
            <a:avLst/>
          </a:prstGeom>
        </p:spPr>
      </p:pic>
    </p:spTree>
    <p:extLst>
      <p:ext uri="{BB962C8B-B14F-4D97-AF65-F5344CB8AC3E}">
        <p14:creationId xmlns:p14="http://schemas.microsoft.com/office/powerpoint/2010/main" val="1056638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ver 1">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060801-8FDC-4C0D-8DF6-54DE3EBACFB3}"/>
              </a:ext>
            </a:extLst>
          </p:cNvPr>
          <p:cNvSpPr/>
          <p:nvPr userDrawn="1">
            <p:custDataLst>
              <p:tags r:id="rId1"/>
            </p:custDataLst>
          </p:nvPr>
        </p:nvSpPr>
        <p:spPr>
          <a:xfrm>
            <a:off x="-1" y="-2"/>
            <a:ext cx="5356800" cy="5924551"/>
          </a:xfrm>
          <a:prstGeom prst="rect">
            <a:avLst/>
          </a:prstGeom>
          <a:solidFill>
            <a:srgbClr val="BBDD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haroni" panose="02010803020104030203" pitchFamily="2" charset="-79"/>
            </a:endParaRPr>
          </a:p>
        </p:txBody>
      </p:sp>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2"/>
            </p:custDataLst>
          </p:nvPr>
        </p:nvSpPr>
        <p:spPr>
          <a:xfrm>
            <a:off x="252413" y="3895725"/>
            <a:ext cx="4831200" cy="674687"/>
          </a:xfrm>
        </p:spPr>
        <p:txBody>
          <a:bodyPr anchor="t" anchorCtr="0"/>
          <a:lstStyle>
            <a:lvl1pPr>
              <a:defRPr sz="1800" b="1" i="0">
                <a:solidFill>
                  <a:srgbClr val="E30613"/>
                </a:solidFill>
                <a:latin typeface="Aharoni" panose="02010803020104030203" pitchFamily="2" charset="-79"/>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noProof="0"/>
              <a:t>Subtitle</a:t>
            </a:r>
            <a:r>
              <a:rPr lang="en-US"/>
              <a:t> goes here</a:t>
            </a:r>
          </a:p>
        </p:txBody>
      </p:sp>
      <p:pic>
        <p:nvPicPr>
          <p:cNvPr id="3" name="Picture 2">
            <a:extLst>
              <a:ext uri="{FF2B5EF4-FFF2-40B4-BE49-F238E27FC236}">
                <a16:creationId xmlns:a16="http://schemas.microsoft.com/office/drawing/2014/main" id="{A95CB4FC-66E7-03AE-C10E-88891D3FBC07}"/>
              </a:ext>
            </a:extLst>
          </p:cNvPr>
          <p:cNvPicPr>
            <a:picLocks noChangeAsp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52412" y="266543"/>
            <a:ext cx="4320000" cy="443781"/>
          </a:xfrm>
          <a:prstGeom prst="rect">
            <a:avLst/>
          </a:prstGeom>
        </p:spPr>
      </p:pic>
      <p:sp>
        <p:nvSpPr>
          <p:cNvPr id="9" name="Text Placeholder 8">
            <a:extLst>
              <a:ext uri="{FF2B5EF4-FFF2-40B4-BE49-F238E27FC236}">
                <a16:creationId xmlns:a16="http://schemas.microsoft.com/office/drawing/2014/main" id="{14C0BDB0-5E7F-5FDD-B275-011DA96F31C1}"/>
              </a:ext>
            </a:extLst>
          </p:cNvPr>
          <p:cNvSpPr>
            <a:spLocks noGrp="1"/>
          </p:cNvSpPr>
          <p:nvPr>
            <p:ph type="body" sz="quarter" idx="17"/>
            <p:custDataLst>
              <p:tags r:id="rId4"/>
            </p:custDataLst>
          </p:nvPr>
        </p:nvSpPr>
        <p:spPr>
          <a:xfrm>
            <a:off x="252413" y="4933950"/>
            <a:ext cx="4831200"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10" name="Title 3">
            <a:extLst>
              <a:ext uri="{FF2B5EF4-FFF2-40B4-BE49-F238E27FC236}">
                <a16:creationId xmlns:a16="http://schemas.microsoft.com/office/drawing/2014/main" id="{D5AF3029-1792-454D-671B-8B105641FB0B}"/>
              </a:ext>
            </a:extLst>
          </p:cNvPr>
          <p:cNvSpPr>
            <a:spLocks noGrp="1"/>
          </p:cNvSpPr>
          <p:nvPr>
            <p:ph type="title"/>
            <p:custDataLst>
              <p:tags r:id="rId5"/>
            </p:custDataLst>
          </p:nvPr>
        </p:nvSpPr>
        <p:spPr>
          <a:xfrm>
            <a:off x="250825" y="1903414"/>
            <a:ext cx="4831200" cy="1609724"/>
          </a:xfrm>
        </p:spPr>
        <p:txBody>
          <a:bodyPr anchor="b" anchorCtr="0"/>
          <a:lstStyle>
            <a:lvl1pPr>
              <a:defRPr sz="4800" b="0">
                <a:solidFill>
                  <a:schemeClr val="tx1"/>
                </a:solidFill>
              </a:defRPr>
            </a:lvl1pPr>
          </a:lstStyle>
          <a:p>
            <a:r>
              <a:rPr lang="en-GB" noProof="0"/>
              <a:t>Click to edit Master title style</a:t>
            </a:r>
            <a:endParaRPr lang="en-GB"/>
          </a:p>
        </p:txBody>
      </p:sp>
    </p:spTree>
    <p:extLst>
      <p:ext uri="{BB962C8B-B14F-4D97-AF65-F5344CB8AC3E}">
        <p14:creationId xmlns:p14="http://schemas.microsoft.com/office/powerpoint/2010/main" val="1084258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GB"/>
              <a:t>Click to edit Master title style</a:t>
            </a:r>
          </a:p>
        </p:txBody>
      </p:sp>
      <p:sp>
        <p:nvSpPr>
          <p:cNvPr id="6" name="Content Placeholder 5">
            <a:extLst>
              <a:ext uri="{FF2B5EF4-FFF2-40B4-BE49-F238E27FC236}">
                <a16:creationId xmlns:a16="http://schemas.microsoft.com/office/drawing/2014/main" id="{B658DFF6-7F1E-2BF4-1803-67A5BC1E0F41}"/>
              </a:ext>
            </a:extLst>
          </p:cNvPr>
          <p:cNvSpPr>
            <a:spLocks noGrp="1"/>
          </p:cNvSpPr>
          <p:nvPr>
            <p:ph sz="quarter" idx="12"/>
            <p:custDataLst>
              <p:tags r:id="rId2"/>
            </p:custDataLst>
          </p:nvPr>
        </p:nvSpPr>
        <p:spPr>
          <a:xfrm>
            <a:off x="252413" y="1752600"/>
            <a:ext cx="5767387" cy="417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Content Placeholder 5">
            <a:extLst>
              <a:ext uri="{FF2B5EF4-FFF2-40B4-BE49-F238E27FC236}">
                <a16:creationId xmlns:a16="http://schemas.microsoft.com/office/drawing/2014/main" id="{F0106021-06EC-B891-88CE-0774798438D3}"/>
              </a:ext>
            </a:extLst>
          </p:cNvPr>
          <p:cNvSpPr>
            <a:spLocks noGrp="1"/>
          </p:cNvSpPr>
          <p:nvPr>
            <p:ph sz="quarter" idx="13"/>
            <p:custDataLst>
              <p:tags r:id="rId3"/>
            </p:custDataLst>
          </p:nvPr>
        </p:nvSpPr>
        <p:spPr>
          <a:xfrm>
            <a:off x="6172202" y="1752600"/>
            <a:ext cx="5767387" cy="417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D6A604D3-D36D-DF98-6342-49CCCC7E932F}"/>
              </a:ext>
            </a:extLst>
          </p:cNvPr>
          <p:cNvSpPr>
            <a:spLocks noGrp="1"/>
          </p:cNvSpPr>
          <p:nvPr>
            <p:ph type="sldNum" sz="quarter" idx="14"/>
            <p:custDataLst>
              <p:tags r:id="rId4"/>
            </p:custDataLst>
          </p:nvPr>
        </p:nvSpPr>
        <p:spPr/>
        <p:txBody>
          <a:bodyPr/>
          <a:lstStyle/>
          <a:p>
            <a:fld id="{0001D976-1952-4225-8B5D-FB6C01AF759E}" type="slidenum">
              <a:rPr lang="en-US" smtClean="0">
                <a:latin typeface="Aharoni" panose="02010803020104030203" pitchFamily="2" charset="-79"/>
              </a:rPr>
              <a:pPr/>
              <a:t>‹#›</a:t>
            </a:fld>
            <a:r>
              <a:rPr lang="en-US">
                <a:latin typeface="Aharoni" panose="02010803020104030203" pitchFamily="2" charset="-79"/>
              </a:rPr>
              <a:t>  |  © 2023 Jones Lang LaSalle IP, Inc. All rights reserved.</a:t>
            </a:r>
          </a:p>
        </p:txBody>
      </p:sp>
    </p:spTree>
    <p:extLst>
      <p:ext uri="{BB962C8B-B14F-4D97-AF65-F5344CB8AC3E}">
        <p14:creationId xmlns:p14="http://schemas.microsoft.com/office/powerpoint/2010/main" val="4126956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ver_v3">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78000" y="2433600"/>
            <a:ext cx="7526163" cy="3429550"/>
          </a:xfrm>
        </p:spPr>
        <p:txBody>
          <a:bodyPr/>
          <a:lstStyle>
            <a:lvl1pPr>
              <a:spcBef>
                <a:spcPts val="0"/>
              </a:spcBef>
              <a:defRPr sz="4000" b="1" i="0">
                <a:solidFill>
                  <a:schemeClr val="tx1"/>
                </a:solidFill>
                <a:latin typeface="+mj-lt"/>
              </a:defRPr>
            </a:lvl1pPr>
            <a:lvl2pPr>
              <a:spcBef>
                <a:spcPts val="0"/>
              </a:spcBef>
              <a:spcAft>
                <a:spcPts val="2000"/>
              </a:spcAft>
              <a:defRPr sz="3200">
                <a:solidFill>
                  <a:schemeClr val="tx1"/>
                </a:solidFill>
              </a:defRPr>
            </a:lvl2pPr>
            <a:lvl3pPr marL="0" indent="0">
              <a:spcBef>
                <a:spcPts val="0"/>
              </a:spcBef>
              <a:buFontTx/>
              <a:buNone/>
              <a:defRPr sz="1800" b="0" i="1">
                <a:solidFill>
                  <a:schemeClr val="tx1"/>
                </a:solidFill>
                <a:latin typeface="Times New Roman" charset="0"/>
                <a:ea typeface="Times New Roman" charset="0"/>
                <a:cs typeface="Times New Roman" charset="0"/>
              </a:defRPr>
            </a:lvl3pPr>
            <a:lvl4pPr marL="180000" indent="0">
              <a:buFontTx/>
              <a:buNone/>
              <a:defRPr>
                <a:solidFill>
                  <a:schemeClr val="bg1"/>
                </a:solidFill>
              </a:defRPr>
            </a:lvl4pPr>
            <a:lvl5pPr marL="180000" indent="0">
              <a:buFontTx/>
              <a:buNone/>
              <a:defRPr>
                <a:solidFill>
                  <a:schemeClr val="bg1"/>
                </a:solidFill>
              </a:defRPr>
            </a:lvl5pPr>
          </a:lstStyle>
          <a:p>
            <a:pPr lvl="0"/>
            <a:r>
              <a:rPr lang="en-US"/>
              <a:t>[Cover_v3]</a:t>
            </a:r>
          </a:p>
          <a:p>
            <a:pPr lvl="1"/>
            <a:r>
              <a:rPr lang="en-US"/>
              <a:t>&lt;Subheading&gt;</a:t>
            </a:r>
          </a:p>
          <a:p>
            <a:pPr lvl="2"/>
            <a:r>
              <a:rPr lang="en-US"/>
              <a:t>Third level</a:t>
            </a:r>
          </a:p>
        </p:txBody>
      </p:sp>
      <p:sp>
        <p:nvSpPr>
          <p:cNvPr id="10" name="Picture Placeholder 2"/>
          <p:cNvSpPr>
            <a:spLocks noGrp="1"/>
          </p:cNvSpPr>
          <p:nvPr>
            <p:ph type="pic" sz="quarter" idx="13" hasCustomPrompt="1"/>
          </p:nvPr>
        </p:nvSpPr>
        <p:spPr>
          <a:xfrm>
            <a:off x="10126663" y="368300"/>
            <a:ext cx="1679575" cy="539750"/>
          </a:xfrm>
        </p:spPr>
        <p:txBody>
          <a:bodyPr/>
          <a:lstStyle>
            <a:lvl1pPr>
              <a:defRPr sz="1200" i="0" baseline="0">
                <a:solidFill>
                  <a:schemeClr val="tx1"/>
                </a:solidFill>
                <a:latin typeface="+mn-lt"/>
              </a:defRPr>
            </a:lvl1pPr>
          </a:lstStyle>
          <a:p>
            <a:r>
              <a:rPr lang="en-US"/>
              <a:t>&lt;Position of third party logo&gt;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238" y="368300"/>
            <a:ext cx="1511353" cy="672516"/>
          </a:xfrm>
          <a:prstGeom prst="rect">
            <a:avLst/>
          </a:prstGeom>
        </p:spPr>
      </p:pic>
      <p:sp>
        <p:nvSpPr>
          <p:cNvPr id="2" name="Footer Placeholder 4">
            <a:extLst>
              <a:ext uri="{FF2B5EF4-FFF2-40B4-BE49-F238E27FC236}">
                <a16:creationId xmlns:a16="http://schemas.microsoft.com/office/drawing/2014/main" id="{7628DE79-CF72-7B99-877C-86B8D7D68478}"/>
              </a:ext>
            </a:extLst>
          </p:cNvPr>
          <p:cNvSpPr>
            <a:spLocks noGrp="1"/>
          </p:cNvSpPr>
          <p:nvPr>
            <p:ph type="ftr" sz="quarter" idx="3"/>
          </p:nvPr>
        </p:nvSpPr>
        <p:spPr>
          <a:xfrm>
            <a:off x="378000" y="6407904"/>
            <a:ext cx="3619500" cy="165629"/>
          </a:xfrm>
          <a:prstGeom prst="rect">
            <a:avLst/>
          </a:prstGeom>
        </p:spPr>
        <p:txBody>
          <a:bodyPr vert="horz" lIns="0" tIns="0" rIns="0" bIns="0" rtlCol="0" anchor="t" anchorCtr="0"/>
          <a:lstStyle>
            <a:lvl1pPr algn="l">
              <a:defRPr sz="800">
                <a:solidFill>
                  <a:schemeClr val="tx1"/>
                </a:solidFill>
                <a:latin typeface="+mj-lt"/>
              </a:defRPr>
            </a:lvl1pPr>
          </a:lstStyle>
          <a:p>
            <a:fld id="{E0096207-DBD9-AC41-BD6C-8097A31BF105}" type="slidenum">
              <a:rPr lang="en-GB" smtClean="0">
                <a:solidFill>
                  <a:srgbClr val="000000"/>
                </a:solidFill>
              </a:rPr>
              <a:pPr/>
              <a:t>‹#›</a:t>
            </a:fld>
            <a:r>
              <a:rPr lang="en-GB">
                <a:solidFill>
                  <a:srgbClr val="000000"/>
                </a:solidFill>
              </a:rPr>
              <a:t> | © 2023 Jones Lang LaSalle IP, Inc. All rights reserved.</a:t>
            </a:r>
          </a:p>
        </p:txBody>
      </p:sp>
    </p:spTree>
    <p:extLst>
      <p:ext uri="{BB962C8B-B14F-4D97-AF65-F5344CB8AC3E}">
        <p14:creationId xmlns:p14="http://schemas.microsoft.com/office/powerpoint/2010/main" val="563870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_Two content_White">
    <p:spTree>
      <p:nvGrpSpPr>
        <p:cNvPr id="1" name=""/>
        <p:cNvGrpSpPr/>
        <p:nvPr/>
      </p:nvGrpSpPr>
      <p:grpSpPr>
        <a:xfrm>
          <a:off x="0" y="0"/>
          <a:ext cx="0" cy="0"/>
          <a:chOff x="0" y="0"/>
          <a:chExt cx="0" cy="0"/>
        </a:xfrm>
      </p:grpSpPr>
      <p:sp>
        <p:nvSpPr>
          <p:cNvPr id="15" name="Content Placeholder 14"/>
          <p:cNvSpPr>
            <a:spLocks noGrp="1"/>
          </p:cNvSpPr>
          <p:nvPr>
            <p:ph sz="quarter" idx="14"/>
          </p:nvPr>
        </p:nvSpPr>
        <p:spPr>
          <a:xfrm>
            <a:off x="377999" y="1458000"/>
            <a:ext cx="5578301" cy="4320000"/>
          </a:xfrm>
        </p:spPr>
        <p:txBody>
          <a:bodyPr numCol="1" spcCol="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4"/>
          <p:cNvSpPr>
            <a:spLocks noGrp="1"/>
          </p:cNvSpPr>
          <p:nvPr>
            <p:ph sz="quarter" idx="15"/>
          </p:nvPr>
        </p:nvSpPr>
        <p:spPr>
          <a:xfrm>
            <a:off x="6227937" y="1458000"/>
            <a:ext cx="5578301" cy="4320000"/>
          </a:xfrm>
        </p:spPr>
        <p:txBody>
          <a:bodyPr numCol="1" spcCol="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6" hasCustomPrompt="1"/>
          </p:nvPr>
        </p:nvSpPr>
        <p:spPr>
          <a:xfrm>
            <a:off x="378000" y="324000"/>
            <a:ext cx="9468000" cy="834719"/>
          </a:xfrm>
        </p:spPr>
        <p:txBody>
          <a:bodyPr>
            <a:noAutofit/>
          </a:bodyPr>
          <a:lstStyle>
            <a:lvl1pPr>
              <a:lnSpc>
                <a:spcPct val="90000"/>
              </a:lnSpc>
              <a:spcBef>
                <a:spcPts val="0"/>
              </a:spcBef>
              <a:defRPr sz="2700" b="1" i="0">
                <a:solidFill>
                  <a:schemeClr val="tx1"/>
                </a:solidFill>
                <a:latin typeface="+mj-lt"/>
              </a:defRPr>
            </a:lvl1pPr>
            <a:lvl2pPr>
              <a:lnSpc>
                <a:spcPct val="90000"/>
              </a:lnSpc>
              <a:spcBef>
                <a:spcPts val="0"/>
              </a:spcBef>
              <a:defRPr sz="2100">
                <a:solidFill>
                  <a:srgbClr val="616468"/>
                </a:solidFill>
              </a:defRPr>
            </a:lvl2pPr>
            <a:lvl3pPr>
              <a:lnSpc>
                <a:spcPct val="90000"/>
              </a:lnSpc>
              <a:defRPr/>
            </a:lvl3pPr>
            <a:lvl4pPr>
              <a:lnSpc>
                <a:spcPct val="90000"/>
              </a:lnSpc>
              <a:defRPr/>
            </a:lvl4pPr>
            <a:lvl5pPr>
              <a:lnSpc>
                <a:spcPct val="90000"/>
              </a:lnSpc>
              <a:defRPr/>
            </a:lvl5pPr>
          </a:lstStyle>
          <a:p>
            <a:pPr lvl="0"/>
            <a:r>
              <a:rPr lang="en-US"/>
              <a:t>[Two </a:t>
            </a:r>
            <a:r>
              <a:rPr lang="en-US" err="1"/>
              <a:t>content_White</a:t>
            </a:r>
            <a:r>
              <a:rPr lang="en-US"/>
              <a:t>]</a:t>
            </a:r>
          </a:p>
          <a:p>
            <a:pPr lvl="1"/>
            <a:r>
              <a:rPr lang="en-US"/>
              <a:t>&lt;Subheading&gt;</a:t>
            </a:r>
            <a:endParaRPr lang="en-GB"/>
          </a:p>
        </p:txBody>
      </p:sp>
      <p:sp>
        <p:nvSpPr>
          <p:cNvPr id="2" name="Footer Placeholder 4">
            <a:extLst>
              <a:ext uri="{FF2B5EF4-FFF2-40B4-BE49-F238E27FC236}">
                <a16:creationId xmlns:a16="http://schemas.microsoft.com/office/drawing/2014/main" id="{7BB0B39C-3554-1211-AD5E-38E0E5B2CF60}"/>
              </a:ext>
            </a:extLst>
          </p:cNvPr>
          <p:cNvSpPr>
            <a:spLocks noGrp="1"/>
          </p:cNvSpPr>
          <p:nvPr>
            <p:ph type="ftr" sz="quarter" idx="3"/>
          </p:nvPr>
        </p:nvSpPr>
        <p:spPr>
          <a:xfrm>
            <a:off x="378000" y="6407904"/>
            <a:ext cx="3619500" cy="165629"/>
          </a:xfrm>
          <a:prstGeom prst="rect">
            <a:avLst/>
          </a:prstGeom>
        </p:spPr>
        <p:txBody>
          <a:bodyPr vert="horz" lIns="0" tIns="0" rIns="0" bIns="0" rtlCol="0" anchor="t" anchorCtr="0"/>
          <a:lstStyle>
            <a:lvl1pPr algn="l">
              <a:defRPr sz="800">
                <a:solidFill>
                  <a:schemeClr val="tx1"/>
                </a:solidFill>
                <a:latin typeface="+mj-lt"/>
              </a:defRPr>
            </a:lvl1pPr>
          </a:lstStyle>
          <a:p>
            <a:fld id="{E0096207-DBD9-AC41-BD6C-8097A31BF105}" type="slidenum">
              <a:rPr lang="en-GB" smtClean="0">
                <a:solidFill>
                  <a:srgbClr val="000000"/>
                </a:solidFill>
              </a:rPr>
              <a:pPr/>
              <a:t>‹#›</a:t>
            </a:fld>
            <a:r>
              <a:rPr lang="en-GB">
                <a:solidFill>
                  <a:srgbClr val="000000"/>
                </a:solidFill>
              </a:rPr>
              <a:t> | © 2024 Jones Lang LaSalle IP, Inc. All rights reserved.</a:t>
            </a:r>
          </a:p>
        </p:txBody>
      </p:sp>
    </p:spTree>
    <p:extLst>
      <p:ext uri="{BB962C8B-B14F-4D97-AF65-F5344CB8AC3E}">
        <p14:creationId xmlns:p14="http://schemas.microsoft.com/office/powerpoint/2010/main" val="134626619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ras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128150-5D82-D3E7-B19E-3244542D86FB}"/>
              </a:ext>
            </a:extLst>
          </p:cNvPr>
          <p:cNvSpPr/>
          <p:nvPr userDrawn="1">
            <p:custDataLst>
              <p:tags r:id="rId1"/>
            </p:custDataLst>
          </p:nvPr>
        </p:nvSpPr>
        <p:spPr>
          <a:xfrm>
            <a:off x="0" y="0"/>
            <a:ext cx="6096000" cy="6858000"/>
          </a:xfrm>
          <a:prstGeom prst="rect">
            <a:avLst/>
          </a:prstGeom>
          <a:solidFill>
            <a:srgbClr val="0847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haroni" panose="02010803020104030203" pitchFamily="2" charset="-79"/>
            </a:endParaRPr>
          </a:p>
        </p:txBody>
      </p:sp>
      <p:sp>
        <p:nvSpPr>
          <p:cNvPr id="7" name="Text Placeholder 6">
            <a:extLst>
              <a:ext uri="{FF2B5EF4-FFF2-40B4-BE49-F238E27FC236}">
                <a16:creationId xmlns:a16="http://schemas.microsoft.com/office/drawing/2014/main" id="{6532B166-69C3-654A-AB94-B1FCAD49FDB5}"/>
              </a:ext>
            </a:extLst>
          </p:cNvPr>
          <p:cNvSpPr>
            <a:spLocks noGrp="1"/>
          </p:cNvSpPr>
          <p:nvPr>
            <p:ph type="body" sz="quarter" idx="12"/>
            <p:custDataLst>
              <p:tags r:id="rId2"/>
            </p:custDataLst>
          </p:nvPr>
        </p:nvSpPr>
        <p:spPr>
          <a:xfrm>
            <a:off x="250824" y="2576514"/>
            <a:ext cx="5768975" cy="2292349"/>
          </a:xfrm>
        </p:spPr>
        <p:txBody>
          <a:bodyPr/>
          <a:lstStyle>
            <a:lvl1pPr algn="ctr">
              <a:lnSpc>
                <a:spcPct val="100000"/>
              </a:lnSpc>
              <a:spcBef>
                <a:spcPts val="0"/>
              </a:spcBef>
              <a:defRPr sz="3600" b="1">
                <a:solidFill>
                  <a:schemeClr val="bg1"/>
                </a:solidFill>
              </a:defRPr>
            </a:lvl1pPr>
            <a:lvl2pPr algn="ctr">
              <a:lnSpc>
                <a:spcPct val="100000"/>
              </a:lnSpc>
              <a:spcBef>
                <a:spcPts val="0"/>
              </a:spcBef>
              <a:defRPr sz="3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p:txBody>
      </p:sp>
      <p:sp>
        <p:nvSpPr>
          <p:cNvPr id="8" name="Text Placeholder 6">
            <a:extLst>
              <a:ext uri="{FF2B5EF4-FFF2-40B4-BE49-F238E27FC236}">
                <a16:creationId xmlns:a16="http://schemas.microsoft.com/office/drawing/2014/main" id="{F64CE7A8-898E-EB53-BC5B-94BA4EE81D07}"/>
              </a:ext>
            </a:extLst>
          </p:cNvPr>
          <p:cNvSpPr>
            <a:spLocks noGrp="1"/>
          </p:cNvSpPr>
          <p:nvPr>
            <p:ph type="body" sz="quarter" idx="13"/>
            <p:custDataLst>
              <p:tags r:id="rId3"/>
            </p:custDataLst>
          </p:nvPr>
        </p:nvSpPr>
        <p:spPr>
          <a:xfrm>
            <a:off x="6156325" y="2576513"/>
            <a:ext cx="5768975" cy="2292349"/>
          </a:xfrm>
        </p:spPr>
        <p:txBody>
          <a:bodyPr/>
          <a:lstStyle>
            <a:lvl1pPr algn="ctr">
              <a:lnSpc>
                <a:spcPct val="100000"/>
              </a:lnSpc>
              <a:spcBef>
                <a:spcPts val="0"/>
              </a:spcBef>
              <a:defRPr sz="3600" b="1">
                <a:solidFill>
                  <a:srgbClr val="E30613"/>
                </a:solidFill>
              </a:defRPr>
            </a:lvl1pPr>
            <a:lvl2pPr algn="ctr">
              <a:lnSpc>
                <a:spcPct val="100000"/>
              </a:lnSpc>
              <a:spcBef>
                <a:spcPts val="0"/>
              </a:spcBef>
              <a:defRPr sz="3600" b="1">
                <a:solidFill>
                  <a:srgbClr val="E30613"/>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p:txBody>
      </p:sp>
      <p:sp>
        <p:nvSpPr>
          <p:cNvPr id="6" name="Slide Number Placeholder 5">
            <a:extLst>
              <a:ext uri="{FF2B5EF4-FFF2-40B4-BE49-F238E27FC236}">
                <a16:creationId xmlns:a16="http://schemas.microsoft.com/office/drawing/2014/main" id="{2C52644A-7F1D-976E-4420-D81808078CD6}"/>
              </a:ext>
            </a:extLst>
          </p:cNvPr>
          <p:cNvSpPr>
            <a:spLocks noGrp="1"/>
          </p:cNvSpPr>
          <p:nvPr>
            <p:ph type="sldNum" sz="quarter" idx="14"/>
            <p:custDataLst>
              <p:tags r:id="rId4"/>
            </p:custDataLst>
          </p:nvPr>
        </p:nvSpPr>
        <p:spPr/>
        <p:txBody>
          <a:bodyPr/>
          <a:lstStyle>
            <a:lvl1pPr>
              <a:defRPr>
                <a:solidFill>
                  <a:schemeClr val="bg1"/>
                </a:solidFill>
              </a:defRPr>
            </a:lvl1pPr>
          </a:lstStyle>
          <a:p>
            <a:fld id="{0001D976-1952-4225-8B5D-FB6C01AF759E}" type="slidenum">
              <a:rPr lang="en-US" smtClean="0">
                <a:latin typeface="Aharoni" panose="02010803020104030203" pitchFamily="2" charset="-79"/>
              </a:rPr>
              <a:pPr/>
              <a:t>‹#›</a:t>
            </a:fld>
            <a:r>
              <a:rPr lang="en-US">
                <a:latin typeface="Aharoni" panose="02010803020104030203" pitchFamily="2" charset="-79"/>
              </a:rPr>
              <a:t>  |  © 2023 Jones Lang LaSalle IP, Inc. All rights reserved.</a:t>
            </a:r>
          </a:p>
        </p:txBody>
      </p:sp>
    </p:spTree>
    <p:extLst>
      <p:ext uri="{BB962C8B-B14F-4D97-AF65-F5344CB8AC3E}">
        <p14:creationId xmlns:p14="http://schemas.microsoft.com/office/powerpoint/2010/main" val="1363710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eader with subtitle">
  <p:cSld name="Header with subtitle">
    <p:spTree>
      <p:nvGrpSpPr>
        <p:cNvPr id="1" name="Shape 306"/>
        <p:cNvGrpSpPr/>
        <p:nvPr/>
      </p:nvGrpSpPr>
      <p:grpSpPr>
        <a:xfrm>
          <a:off x="0" y="0"/>
          <a:ext cx="0" cy="0"/>
          <a:chOff x="0" y="0"/>
          <a:chExt cx="0" cy="0"/>
        </a:xfrm>
      </p:grpSpPr>
      <p:cxnSp>
        <p:nvCxnSpPr>
          <p:cNvPr id="307" name="Google Shape;307;p40"/>
          <p:cNvCxnSpPr/>
          <p:nvPr/>
        </p:nvCxnSpPr>
        <p:spPr>
          <a:xfrm>
            <a:off x="4110068" y="491800"/>
            <a:ext cx="7462000" cy="0"/>
          </a:xfrm>
          <a:prstGeom prst="straightConnector1">
            <a:avLst/>
          </a:prstGeom>
          <a:noFill/>
          <a:ln w="9525" cap="flat" cmpd="sng">
            <a:solidFill>
              <a:schemeClr val="accent2"/>
            </a:solidFill>
            <a:prstDash val="solid"/>
            <a:round/>
            <a:headEnd type="none" w="med" len="med"/>
            <a:tailEnd type="none" w="sm" len="sm"/>
          </a:ln>
        </p:spPr>
      </p:cxnSp>
      <p:sp>
        <p:nvSpPr>
          <p:cNvPr id="308" name="Google Shape;308;p40"/>
          <p:cNvSpPr txBox="1">
            <a:spLocks noGrp="1"/>
          </p:cNvSpPr>
          <p:nvPr>
            <p:ph type="title"/>
          </p:nvPr>
        </p:nvSpPr>
        <p:spPr>
          <a:xfrm>
            <a:off x="569001" y="239400"/>
            <a:ext cx="3281600" cy="504800"/>
          </a:xfrm>
          <a:prstGeom prst="rect">
            <a:avLst/>
          </a:prstGeom>
        </p:spPr>
        <p:txBody>
          <a:bodyPr spcFirstLastPara="1" wrap="square" lIns="91425" tIns="91425" rIns="91425" bIns="91425" anchor="ctr" anchorCtr="0">
            <a:normAutofit/>
          </a:bodyPr>
          <a:lstStyle>
            <a:lvl1pPr lvl="0" rtl="0">
              <a:spcBef>
                <a:spcPts val="0"/>
              </a:spcBef>
              <a:spcAft>
                <a:spcPts val="0"/>
              </a:spcAft>
              <a:buSzPts val="1400"/>
              <a:buNone/>
              <a:defRPr sz="1867">
                <a:solidFill>
                  <a:schemeClr val="accent2"/>
                </a:solidFill>
                <a:latin typeface="Iskoola Pota" panose="020B0502040204020203" pitchFamily="34" charset="0"/>
                <a:cs typeface="Iskoola Pota" panose="020B0502040204020203" pitchFamily="34" charset="0"/>
              </a:defRPr>
            </a:lvl1pPr>
            <a:lvl2pPr lvl="1" rtl="0">
              <a:spcBef>
                <a:spcPts val="0"/>
              </a:spcBef>
              <a:spcAft>
                <a:spcPts val="0"/>
              </a:spcAft>
              <a:buClr>
                <a:schemeClr val="dk1"/>
              </a:buClr>
              <a:buSzPts val="2800"/>
              <a:buNone/>
              <a:defRPr>
                <a:solidFill>
                  <a:schemeClr val="dk1"/>
                </a:solidFill>
                <a:latin typeface="Montserrat Light"/>
                <a:ea typeface="Montserrat Light"/>
                <a:cs typeface="Montserrat Light"/>
                <a:sym typeface="Montserrat Light"/>
              </a:defRPr>
            </a:lvl2pPr>
            <a:lvl3pPr lvl="2" rtl="0">
              <a:spcBef>
                <a:spcPts val="0"/>
              </a:spcBef>
              <a:spcAft>
                <a:spcPts val="0"/>
              </a:spcAft>
              <a:buClr>
                <a:schemeClr val="dk1"/>
              </a:buClr>
              <a:buSzPts val="2800"/>
              <a:buNone/>
              <a:defRPr>
                <a:solidFill>
                  <a:schemeClr val="dk1"/>
                </a:solidFill>
                <a:latin typeface="Montserrat Light"/>
                <a:ea typeface="Montserrat Light"/>
                <a:cs typeface="Montserrat Light"/>
                <a:sym typeface="Montserrat Light"/>
              </a:defRPr>
            </a:lvl3pPr>
            <a:lvl4pPr lvl="3" rtl="0">
              <a:spcBef>
                <a:spcPts val="0"/>
              </a:spcBef>
              <a:spcAft>
                <a:spcPts val="0"/>
              </a:spcAft>
              <a:buClr>
                <a:schemeClr val="dk1"/>
              </a:buClr>
              <a:buSzPts val="2800"/>
              <a:buNone/>
              <a:defRPr>
                <a:solidFill>
                  <a:schemeClr val="dk1"/>
                </a:solidFill>
                <a:latin typeface="Montserrat Light"/>
                <a:ea typeface="Montserrat Light"/>
                <a:cs typeface="Montserrat Light"/>
                <a:sym typeface="Montserrat Light"/>
              </a:defRPr>
            </a:lvl4pPr>
            <a:lvl5pPr lvl="4" rtl="0">
              <a:spcBef>
                <a:spcPts val="0"/>
              </a:spcBef>
              <a:spcAft>
                <a:spcPts val="0"/>
              </a:spcAft>
              <a:buClr>
                <a:schemeClr val="dk1"/>
              </a:buClr>
              <a:buSzPts val="2800"/>
              <a:buNone/>
              <a:defRPr>
                <a:solidFill>
                  <a:schemeClr val="dk1"/>
                </a:solidFill>
                <a:latin typeface="Montserrat Light"/>
                <a:ea typeface="Montserrat Light"/>
                <a:cs typeface="Montserrat Light"/>
                <a:sym typeface="Montserrat Light"/>
              </a:defRPr>
            </a:lvl5pPr>
            <a:lvl6pPr lvl="5" rtl="0">
              <a:spcBef>
                <a:spcPts val="0"/>
              </a:spcBef>
              <a:spcAft>
                <a:spcPts val="0"/>
              </a:spcAft>
              <a:buClr>
                <a:schemeClr val="dk1"/>
              </a:buClr>
              <a:buSzPts val="2800"/>
              <a:buNone/>
              <a:defRPr>
                <a:solidFill>
                  <a:schemeClr val="dk1"/>
                </a:solidFill>
                <a:latin typeface="Montserrat Light"/>
                <a:ea typeface="Montserrat Light"/>
                <a:cs typeface="Montserrat Light"/>
                <a:sym typeface="Montserrat Light"/>
              </a:defRPr>
            </a:lvl6pPr>
            <a:lvl7pPr lvl="6" rtl="0">
              <a:spcBef>
                <a:spcPts val="0"/>
              </a:spcBef>
              <a:spcAft>
                <a:spcPts val="0"/>
              </a:spcAft>
              <a:buClr>
                <a:schemeClr val="dk1"/>
              </a:buClr>
              <a:buSzPts val="2800"/>
              <a:buNone/>
              <a:defRPr>
                <a:solidFill>
                  <a:schemeClr val="dk1"/>
                </a:solidFill>
                <a:latin typeface="Montserrat Light"/>
                <a:ea typeface="Montserrat Light"/>
                <a:cs typeface="Montserrat Light"/>
                <a:sym typeface="Montserrat Light"/>
              </a:defRPr>
            </a:lvl7pPr>
            <a:lvl8pPr lvl="7" rtl="0">
              <a:spcBef>
                <a:spcPts val="0"/>
              </a:spcBef>
              <a:spcAft>
                <a:spcPts val="0"/>
              </a:spcAft>
              <a:buClr>
                <a:schemeClr val="dk1"/>
              </a:buClr>
              <a:buSzPts val="2800"/>
              <a:buNone/>
              <a:defRPr>
                <a:solidFill>
                  <a:schemeClr val="dk1"/>
                </a:solidFill>
                <a:latin typeface="Montserrat Light"/>
                <a:ea typeface="Montserrat Light"/>
                <a:cs typeface="Montserrat Light"/>
                <a:sym typeface="Montserrat Light"/>
              </a:defRPr>
            </a:lvl8pPr>
            <a:lvl9pPr lvl="8" rtl="0">
              <a:spcBef>
                <a:spcPts val="0"/>
              </a:spcBef>
              <a:spcAft>
                <a:spcPts val="0"/>
              </a:spcAft>
              <a:buClr>
                <a:schemeClr val="dk1"/>
              </a:buClr>
              <a:buSzPts val="2800"/>
              <a:buNone/>
              <a:defRPr>
                <a:solidFill>
                  <a:schemeClr val="dk1"/>
                </a:solidFill>
                <a:latin typeface="Montserrat Light"/>
                <a:ea typeface="Montserrat Light"/>
                <a:cs typeface="Montserrat Light"/>
                <a:sym typeface="Montserrat Light"/>
              </a:defRPr>
            </a:lvl9pPr>
          </a:lstStyle>
          <a:p>
            <a:endParaRPr/>
          </a:p>
        </p:txBody>
      </p:sp>
      <p:sp>
        <p:nvSpPr>
          <p:cNvPr id="309" name="Google Shape;309;p40"/>
          <p:cNvSpPr txBox="1">
            <a:spLocks noGrp="1"/>
          </p:cNvSpPr>
          <p:nvPr>
            <p:ph type="subTitle" idx="1"/>
          </p:nvPr>
        </p:nvSpPr>
        <p:spPr>
          <a:xfrm>
            <a:off x="569001" y="974633"/>
            <a:ext cx="7731200" cy="718180"/>
          </a:xfrm>
          <a:prstGeom prst="rect">
            <a:avLst/>
          </a:prstGeom>
        </p:spPr>
        <p:txBody>
          <a:bodyPr spcFirstLastPara="1" wrap="square" lIns="91425" tIns="91425" rIns="91425" bIns="91425" anchor="t" anchorCtr="0">
            <a:spAutoFit/>
          </a:bodyPr>
          <a:lstStyle>
            <a:lvl1pPr lvl="0" rtl="0">
              <a:spcBef>
                <a:spcPts val="0"/>
              </a:spcBef>
              <a:spcAft>
                <a:spcPts val="0"/>
              </a:spcAft>
              <a:buSzPts val="2600"/>
              <a:buFont typeface="Italiana"/>
              <a:buNone/>
              <a:defRPr sz="3467">
                <a:solidFill>
                  <a:schemeClr val="accent2"/>
                </a:solidFill>
                <a:latin typeface="Iskoola Pota" panose="020B0502040204020203" pitchFamily="34" charset="0"/>
                <a:ea typeface="Iskoola Pota" panose="020B0502040204020203" pitchFamily="34" charset="0"/>
                <a:cs typeface="Iskoola Pota" panose="020B0502040204020203" pitchFamily="34" charset="0"/>
                <a:sym typeface="Italiana"/>
              </a:defRPr>
            </a:lvl1pPr>
            <a:lvl2pPr lvl="1" rtl="0">
              <a:spcBef>
                <a:spcPts val="0"/>
              </a:spcBef>
              <a:spcAft>
                <a:spcPts val="0"/>
              </a:spcAft>
              <a:buSzPts val="2600"/>
              <a:buFont typeface="Italiana"/>
              <a:buNone/>
              <a:defRPr sz="3467">
                <a:latin typeface="Italiana"/>
                <a:ea typeface="Italiana"/>
                <a:cs typeface="Italiana"/>
                <a:sym typeface="Italiana"/>
              </a:defRPr>
            </a:lvl2pPr>
            <a:lvl3pPr lvl="2" rtl="0">
              <a:spcBef>
                <a:spcPts val="0"/>
              </a:spcBef>
              <a:spcAft>
                <a:spcPts val="0"/>
              </a:spcAft>
              <a:buSzPts val="2600"/>
              <a:buFont typeface="Italiana"/>
              <a:buNone/>
              <a:defRPr sz="3467">
                <a:latin typeface="Italiana"/>
                <a:ea typeface="Italiana"/>
                <a:cs typeface="Italiana"/>
                <a:sym typeface="Italiana"/>
              </a:defRPr>
            </a:lvl3pPr>
            <a:lvl4pPr lvl="3" rtl="0">
              <a:spcBef>
                <a:spcPts val="0"/>
              </a:spcBef>
              <a:spcAft>
                <a:spcPts val="0"/>
              </a:spcAft>
              <a:buSzPts val="2600"/>
              <a:buFont typeface="Italiana"/>
              <a:buNone/>
              <a:defRPr sz="3467">
                <a:latin typeface="Italiana"/>
                <a:ea typeface="Italiana"/>
                <a:cs typeface="Italiana"/>
                <a:sym typeface="Italiana"/>
              </a:defRPr>
            </a:lvl4pPr>
            <a:lvl5pPr lvl="4" rtl="0">
              <a:spcBef>
                <a:spcPts val="0"/>
              </a:spcBef>
              <a:spcAft>
                <a:spcPts val="0"/>
              </a:spcAft>
              <a:buSzPts val="2600"/>
              <a:buFont typeface="Italiana"/>
              <a:buNone/>
              <a:defRPr sz="3467">
                <a:latin typeface="Italiana"/>
                <a:ea typeface="Italiana"/>
                <a:cs typeface="Italiana"/>
                <a:sym typeface="Italiana"/>
              </a:defRPr>
            </a:lvl5pPr>
            <a:lvl6pPr lvl="5" rtl="0">
              <a:spcBef>
                <a:spcPts val="0"/>
              </a:spcBef>
              <a:spcAft>
                <a:spcPts val="0"/>
              </a:spcAft>
              <a:buSzPts val="2600"/>
              <a:buFont typeface="Italiana"/>
              <a:buNone/>
              <a:defRPr sz="3467">
                <a:latin typeface="Italiana"/>
                <a:ea typeface="Italiana"/>
                <a:cs typeface="Italiana"/>
                <a:sym typeface="Italiana"/>
              </a:defRPr>
            </a:lvl6pPr>
            <a:lvl7pPr lvl="6" rtl="0">
              <a:spcBef>
                <a:spcPts val="0"/>
              </a:spcBef>
              <a:spcAft>
                <a:spcPts val="0"/>
              </a:spcAft>
              <a:buSzPts val="2600"/>
              <a:buFont typeface="Italiana"/>
              <a:buNone/>
              <a:defRPr sz="3467">
                <a:latin typeface="Italiana"/>
                <a:ea typeface="Italiana"/>
                <a:cs typeface="Italiana"/>
                <a:sym typeface="Italiana"/>
              </a:defRPr>
            </a:lvl7pPr>
            <a:lvl8pPr lvl="7" rtl="0">
              <a:spcBef>
                <a:spcPts val="0"/>
              </a:spcBef>
              <a:spcAft>
                <a:spcPts val="0"/>
              </a:spcAft>
              <a:buSzPts val="2600"/>
              <a:buFont typeface="Italiana"/>
              <a:buNone/>
              <a:defRPr sz="3467">
                <a:latin typeface="Italiana"/>
                <a:ea typeface="Italiana"/>
                <a:cs typeface="Italiana"/>
                <a:sym typeface="Italiana"/>
              </a:defRPr>
            </a:lvl8pPr>
            <a:lvl9pPr lvl="8" rtl="0">
              <a:spcBef>
                <a:spcPts val="0"/>
              </a:spcBef>
              <a:spcAft>
                <a:spcPts val="0"/>
              </a:spcAft>
              <a:buSzPts val="2600"/>
              <a:buFont typeface="Italiana"/>
              <a:buNone/>
              <a:defRPr sz="3467">
                <a:latin typeface="Italiana"/>
                <a:ea typeface="Italiana"/>
                <a:cs typeface="Italiana"/>
                <a:sym typeface="Italiana"/>
              </a:defRPr>
            </a:lvl9pPr>
          </a:lstStyle>
          <a:p>
            <a:endParaRPr/>
          </a:p>
        </p:txBody>
      </p:sp>
      <p:pic>
        <p:nvPicPr>
          <p:cNvPr id="3" name="Picture 2">
            <a:extLst>
              <a:ext uri="{FF2B5EF4-FFF2-40B4-BE49-F238E27FC236}">
                <a16:creationId xmlns:a16="http://schemas.microsoft.com/office/drawing/2014/main" id="{62BC429E-6331-4FCA-0241-F6FF014F437A}"/>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122942" y="6367620"/>
            <a:ext cx="656793" cy="292257"/>
          </a:xfrm>
          <a:prstGeom prst="rect">
            <a:avLst/>
          </a:prstGeom>
        </p:spPr>
      </p:pic>
      <p:sp>
        <p:nvSpPr>
          <p:cNvPr id="4" name="Slide Number Placeholder 5">
            <a:extLst>
              <a:ext uri="{FF2B5EF4-FFF2-40B4-BE49-F238E27FC236}">
                <a16:creationId xmlns:a16="http://schemas.microsoft.com/office/drawing/2014/main" id="{9D212B47-36CE-F0B5-6215-21521DFCC341}"/>
              </a:ext>
            </a:extLst>
          </p:cNvPr>
          <p:cNvSpPr txBox="1">
            <a:spLocks/>
          </p:cNvSpPr>
          <p:nvPr userDrawn="1">
            <p:custDataLst>
              <p:tags r:id="rId2"/>
            </p:custDataLst>
          </p:nvPr>
        </p:nvSpPr>
        <p:spPr>
          <a:xfrm>
            <a:off x="-1780191" y="6377013"/>
            <a:ext cx="5016500" cy="27062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1D976-1952-4225-8B5D-FB6C01AF759E}" type="slidenum">
              <a:rPr lang="en-GB" sz="800" smtClean="0">
                <a:solidFill>
                  <a:srgbClr val="667579"/>
                </a:solidFill>
                <a:latin typeface="Avenir Next LT Pro" panose="020B0504020202020204" pitchFamily="34" charset="0"/>
              </a:rPr>
              <a:pPr algn="r"/>
              <a:t>‹#›</a:t>
            </a:fld>
            <a:r>
              <a:rPr lang="en-GB" sz="800">
                <a:solidFill>
                  <a:srgbClr val="667579"/>
                </a:solidFill>
                <a:latin typeface="Avenir Next LT Pro" panose="020B0504020202020204" pitchFamily="34" charset="0"/>
              </a:rPr>
              <a:t>  |  </a:t>
            </a:r>
            <a:r>
              <a:rPr lang="en-SG" sz="800">
                <a:solidFill>
                  <a:srgbClr val="667579"/>
                </a:solidFill>
                <a:latin typeface="Avenir Next LT Pro" panose="020B0504020202020204" pitchFamily="34" charset="0"/>
              </a:rPr>
              <a:t>© 2024 Jones Lang LaSalle IP, Inc. All rights reserved.</a:t>
            </a:r>
            <a:endParaRPr lang="en-GB" sz="800">
              <a:solidFill>
                <a:srgbClr val="667579"/>
              </a:solidFill>
              <a:latin typeface="Avenir Next LT Pro" panose="020B0504020202020204" pitchFamily="34" charset="0"/>
            </a:endParaRPr>
          </a:p>
        </p:txBody>
      </p:sp>
      <p:pic>
        <p:nvPicPr>
          <p:cNvPr id="2" name="Picture 1">
            <a:extLst>
              <a:ext uri="{FF2B5EF4-FFF2-40B4-BE49-F238E27FC236}">
                <a16:creationId xmlns:a16="http://schemas.microsoft.com/office/drawing/2014/main" id="{69DF408B-1C3D-BFA7-0EC1-C3D93D74A561}"/>
              </a:ext>
            </a:extLst>
          </p:cNvPr>
          <p:cNvPicPr>
            <a:picLocks noChangeAspect="1"/>
          </p:cNvPicPr>
          <p:nvPr userDrawn="1"/>
        </p:nvPicPr>
        <p:blipFill rotWithShape="1">
          <a:blip r:embed="rId5"/>
          <a:srcRect l="8545" t="31541" r="6334" b="27503"/>
          <a:stretch/>
        </p:blipFill>
        <p:spPr>
          <a:xfrm>
            <a:off x="10939623" y="6412936"/>
            <a:ext cx="1128158" cy="236126"/>
          </a:xfrm>
          <a:prstGeom prst="rect">
            <a:avLst/>
          </a:prstGeom>
        </p:spPr>
      </p:pic>
    </p:spTree>
    <p:extLst>
      <p:ext uri="{BB962C8B-B14F-4D97-AF65-F5344CB8AC3E}">
        <p14:creationId xmlns:p14="http://schemas.microsoft.com/office/powerpoint/2010/main" val="1350386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6" y="1011248"/>
            <a:ext cx="10361768" cy="1143000"/>
          </a:xfrm>
        </p:spPr>
        <p:txBody>
          <a:bodyPr anchor="ctr" anchorCtr="0"/>
          <a:lstStyle/>
          <a:p>
            <a:r>
              <a:rPr lang="en-US"/>
              <a:t>Click to edit Master title style</a:t>
            </a:r>
          </a:p>
        </p:txBody>
      </p:sp>
      <p:sp>
        <p:nvSpPr>
          <p:cNvPr id="6" name="Content Placeholder 2"/>
          <p:cNvSpPr>
            <a:spLocks noGrp="1"/>
          </p:cNvSpPr>
          <p:nvPr>
            <p:ph idx="1"/>
          </p:nvPr>
        </p:nvSpPr>
        <p:spPr>
          <a:xfrm>
            <a:off x="970796" y="2154249"/>
            <a:ext cx="10361768" cy="482731"/>
          </a:xfrm>
        </p:spPr>
        <p:txBody>
          <a:bodyPr>
            <a:noAutofit/>
          </a:bodyPr>
          <a:lstStyle>
            <a:lvl1pPr>
              <a:lnSpc>
                <a:spcPts val="1935"/>
              </a:lnSpc>
              <a:defRPr/>
            </a:lvl1pPr>
          </a:lstStyle>
          <a:p>
            <a:pPr lvl="0"/>
            <a:r>
              <a:rPr lang="en-US"/>
              <a:t>Click to edit Master text styles</a:t>
            </a:r>
          </a:p>
        </p:txBody>
      </p:sp>
      <p:sp>
        <p:nvSpPr>
          <p:cNvPr id="7" name="Text Placeholder 15"/>
          <p:cNvSpPr>
            <a:spLocks noGrp="1"/>
          </p:cNvSpPr>
          <p:nvPr>
            <p:ph type="body" sz="quarter" idx="10"/>
          </p:nvPr>
        </p:nvSpPr>
        <p:spPr>
          <a:xfrm>
            <a:off x="970372" y="2617647"/>
            <a:ext cx="10362192" cy="3146425"/>
          </a:xfrm>
        </p:spPr>
        <p:txBody>
          <a:bodyPr anchor="t" anchorCtr="0">
            <a:noAutofit/>
          </a:bodyPr>
          <a:lstStyle>
            <a:lvl1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a:solidFill>
                  <a:schemeClr val="bg2"/>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691846"/>
      </p:ext>
    </p:extLst>
  </p:cSld>
  <p:clrMapOvr>
    <a:masterClrMapping/>
  </p:clrMapOvr>
  <p:transition spd="slow">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70795" y="1011248"/>
            <a:ext cx="10683321" cy="1143000"/>
          </a:xfrm>
          <a:prstGeom prst="rect">
            <a:avLst/>
          </a:prstGeom>
        </p:spPr>
        <p:txBody>
          <a:bodyPr anchor="ctr" anchorCtr="0"/>
          <a:lstStyle>
            <a:lvl1pPr>
              <a:defRPr b="1" i="0" cap="none" baseline="0"/>
            </a:lvl1pPr>
          </a:lstStyle>
          <a:p>
            <a:r>
              <a:rPr lang="en-US"/>
              <a:t>Click to edit Master title style</a:t>
            </a:r>
          </a:p>
        </p:txBody>
      </p:sp>
      <p:sp>
        <p:nvSpPr>
          <p:cNvPr id="6" name="Content Placeholder 2"/>
          <p:cNvSpPr>
            <a:spLocks noGrp="1"/>
          </p:cNvSpPr>
          <p:nvPr>
            <p:ph idx="1"/>
          </p:nvPr>
        </p:nvSpPr>
        <p:spPr>
          <a:xfrm>
            <a:off x="970796" y="2154249"/>
            <a:ext cx="10683320" cy="482731"/>
          </a:xfrm>
          <a:prstGeom prst="rect">
            <a:avLst/>
          </a:prstGeom>
        </p:spPr>
        <p:txBody>
          <a:bodyPr>
            <a:noAutofit/>
          </a:bodyPr>
          <a:lstStyle>
            <a:lvl1pPr>
              <a:lnSpc>
                <a:spcPts val="1935"/>
              </a:lnSpc>
              <a:defRPr cap="none" baseline="0"/>
            </a:lvl1pPr>
          </a:lstStyle>
          <a:p>
            <a:pPr lvl="0"/>
            <a:r>
              <a:rPr lang="en-US"/>
              <a:t>Click to edit Master text styles</a:t>
            </a:r>
          </a:p>
        </p:txBody>
      </p:sp>
      <p:sp>
        <p:nvSpPr>
          <p:cNvPr id="8" name="Text Placeholder 15"/>
          <p:cNvSpPr>
            <a:spLocks noGrp="1"/>
          </p:cNvSpPr>
          <p:nvPr>
            <p:ph type="body" sz="quarter" idx="11"/>
          </p:nvPr>
        </p:nvSpPr>
        <p:spPr>
          <a:xfrm>
            <a:off x="950385" y="2613003"/>
            <a:ext cx="10703732" cy="3146425"/>
          </a:xfrm>
        </p:spPr>
        <p:txBody>
          <a:bodyPr anchor="t" anchorCtr="0">
            <a:noAutofit/>
          </a:bodyPr>
          <a:lstStyle>
            <a:lvl1pPr>
              <a:lnSpc>
                <a:spcPts val="1320"/>
              </a:lnSpc>
              <a:defRPr sz="1350" b="0" i="0" cap="none">
                <a:solidFill>
                  <a:schemeClr val="bg1"/>
                </a:solidFill>
                <a:latin typeface="Franklin Gothic Book" panose="020B0503020102020204" pitchFamily="34" charset="0"/>
                <a:ea typeface="Franklin Gothic Book" panose="020B0503020102020204" pitchFamily="34" charset="0"/>
                <a:cs typeface="Arial" panose="020B0604020202020204" pitchFamily="34" charset="0"/>
              </a:defRPr>
            </a:lvl1pPr>
            <a:lvl2pPr>
              <a:lnSpc>
                <a:spcPts val="1320"/>
              </a:lnSpc>
              <a:defRPr sz="1350" b="0" i="0" cap="none">
                <a:solidFill>
                  <a:schemeClr val="bg1"/>
                </a:solidFill>
                <a:latin typeface="Franklin Gothic Book" panose="020B0503020102020204" pitchFamily="34" charset="0"/>
                <a:ea typeface="Franklin Gothic Book" panose="020B0503020102020204" pitchFamily="34" charset="0"/>
                <a:cs typeface="Arial" panose="020B0604020202020204" pitchFamily="34" charset="0"/>
              </a:defRPr>
            </a:lvl2pPr>
            <a:lvl3pPr>
              <a:lnSpc>
                <a:spcPts val="1320"/>
              </a:lnSpc>
              <a:defRPr sz="1350" b="0" i="0" cap="none">
                <a:solidFill>
                  <a:schemeClr val="bg1"/>
                </a:solidFill>
                <a:latin typeface="Franklin Gothic Book" panose="020B0503020102020204" pitchFamily="34" charset="0"/>
                <a:ea typeface="Franklin Gothic Book" panose="020B0503020102020204" pitchFamily="34" charset="0"/>
                <a:cs typeface="Arial" panose="020B0604020202020204" pitchFamily="34" charset="0"/>
              </a:defRPr>
            </a:lvl3pPr>
            <a:lvl4pPr>
              <a:lnSpc>
                <a:spcPts val="1320"/>
              </a:lnSpc>
              <a:defRPr sz="1350" b="0" i="0" cap="none">
                <a:solidFill>
                  <a:schemeClr val="bg1"/>
                </a:solidFill>
                <a:latin typeface="Franklin Gothic Book" panose="020B0503020102020204" pitchFamily="34" charset="0"/>
                <a:ea typeface="Franklin Gothic Book" panose="020B0503020102020204" pitchFamily="34" charset="0"/>
                <a:cs typeface="Arial" panose="020B0604020202020204" pitchFamily="34" charset="0"/>
              </a:defRPr>
            </a:lvl4pPr>
            <a:lvl5pPr>
              <a:lnSpc>
                <a:spcPts val="1320"/>
              </a:lnSpc>
              <a:defRPr sz="1350" b="0" i="0" cap="none">
                <a:solidFill>
                  <a:schemeClr val="bg1"/>
                </a:solidFill>
                <a:latin typeface="Franklin Gothic Book" panose="020B0503020102020204" pitchFamily="34" charset="0"/>
                <a:ea typeface="Franklin Gothic Book" panose="020B05030201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8472032"/>
      </p:ext>
    </p:extLst>
  </p:cSld>
  <p:clrMapOvr>
    <a:masterClrMapping/>
  </p:clrMapOvr>
  <p:transition spd="slow">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776715-592C-4546-BF0C-19B3C77E1FE3}"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917CC-9DC8-4AA2-8BD7-66FE922E0C44}" type="slidenum">
              <a:rPr lang="en-US" smtClean="0"/>
              <a:t>‹#›</a:t>
            </a:fld>
            <a:endParaRPr lang="en-US"/>
          </a:p>
        </p:txBody>
      </p:sp>
    </p:spTree>
    <p:extLst>
      <p:ext uri="{BB962C8B-B14F-4D97-AF65-F5344CB8AC3E}">
        <p14:creationId xmlns:p14="http://schemas.microsoft.com/office/powerpoint/2010/main" val="3429119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B41ED8-AC2E-4560-8CC9-E6292DDF25B6}" type="datetime1">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197246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Slide Slid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E271-928F-15CD-4895-1399C9F9D4E4}"/>
              </a:ext>
            </a:extLst>
          </p:cNvPr>
          <p:cNvSpPr>
            <a:spLocks noGrp="1"/>
          </p:cNvSpPr>
          <p:nvPr>
            <p:ph type="ctrTitle"/>
          </p:nvPr>
        </p:nvSpPr>
        <p:spPr>
          <a:xfrm>
            <a:off x="1441445" y="1265424"/>
            <a:ext cx="7223161" cy="2788275"/>
          </a:xfrm>
        </p:spPr>
        <p:txBody>
          <a:bodyPr anchor="t" anchorCtr="0">
            <a:noAutofit/>
          </a:bodyPr>
          <a:lstStyle>
            <a:lvl1pPr algn="l">
              <a:lnSpc>
                <a:spcPts val="7000"/>
              </a:lnSpc>
              <a:defRPr sz="7000" baseline="0">
                <a:solidFill>
                  <a:schemeClr val="tx2"/>
                </a:solidFill>
                <a:latin typeface="+mn-lt"/>
              </a:defRPr>
            </a:lvl1pPr>
          </a:lstStyle>
          <a:p>
            <a:r>
              <a:rPr lang="en-US"/>
              <a:t>Click to edit Master title style</a:t>
            </a:r>
          </a:p>
        </p:txBody>
      </p:sp>
      <p:sp>
        <p:nvSpPr>
          <p:cNvPr id="12" name="Rectangle 11">
            <a:extLst>
              <a:ext uri="{FF2B5EF4-FFF2-40B4-BE49-F238E27FC236}">
                <a16:creationId xmlns:a16="http://schemas.microsoft.com/office/drawing/2014/main" id="{D585FAA7-2051-0896-BB1B-6A98D09F4D61}"/>
              </a:ext>
            </a:extLst>
          </p:cNvPr>
          <p:cNvSpPr/>
          <p:nvPr/>
        </p:nvSpPr>
        <p:spPr>
          <a:xfrm>
            <a:off x="1600930" y="761905"/>
            <a:ext cx="1261769" cy="174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A5B49E-E5F9-FA2F-C02A-B61A20453106}"/>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A0B3FE-8AAD-BF30-8FD2-0754DA6931EA}"/>
              </a:ext>
            </a:extLst>
          </p:cNvPr>
          <p:cNvSpPr/>
          <p:nvPr/>
        </p:nvSpPr>
        <p:spPr>
          <a:xfrm>
            <a:off x="0" y="407405"/>
            <a:ext cx="800100" cy="5725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F3E31D-07D4-CEDE-63CF-54435160562B}"/>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33B7FE-6977-392D-45FB-1B50BA99EE9F}"/>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15">
            <a:extLst>
              <a:ext uri="{FF2B5EF4-FFF2-40B4-BE49-F238E27FC236}">
                <a16:creationId xmlns:a16="http://schemas.microsoft.com/office/drawing/2014/main" id="{A96F7307-7862-C9B7-B016-3E11F040B474}"/>
              </a:ext>
            </a:extLst>
          </p:cNvPr>
          <p:cNvSpPr>
            <a:spLocks noGrp="1"/>
          </p:cNvSpPr>
          <p:nvPr>
            <p:ph type="dt" sz="half" idx="10"/>
          </p:nvPr>
        </p:nvSpPr>
        <p:spPr/>
        <p:txBody>
          <a:bodyPr/>
          <a:lstStyle/>
          <a:p>
            <a:fld id="{A59DF1E4-0B12-4C36-8B92-4BD7EAC9F968}" type="datetime1">
              <a:rPr lang="en-US" smtClean="0"/>
              <a:t>3/11/2025</a:t>
            </a:fld>
            <a:endParaRPr lang="en-US"/>
          </a:p>
        </p:txBody>
      </p:sp>
      <p:sp>
        <p:nvSpPr>
          <p:cNvPr id="17" name="Footer Placeholder 16">
            <a:extLst>
              <a:ext uri="{FF2B5EF4-FFF2-40B4-BE49-F238E27FC236}">
                <a16:creationId xmlns:a16="http://schemas.microsoft.com/office/drawing/2014/main" id="{E185FE7C-2AD4-E197-B71B-1B014594B5B8}"/>
              </a:ext>
            </a:extLst>
          </p:cNvPr>
          <p:cNvSpPr>
            <a:spLocks noGrp="1"/>
          </p:cNvSpPr>
          <p:nvPr>
            <p:ph type="ftr" sz="quarter" idx="11"/>
          </p:nvPr>
        </p:nvSpPr>
        <p:spPr/>
        <p:txBody>
          <a:bodyPr/>
          <a:lstStyle/>
          <a:p>
            <a:endParaRPr lang="en-US"/>
          </a:p>
        </p:txBody>
      </p:sp>
      <p:sp>
        <p:nvSpPr>
          <p:cNvPr id="18" name="Slide Number Placeholder 17">
            <a:extLst>
              <a:ext uri="{FF2B5EF4-FFF2-40B4-BE49-F238E27FC236}">
                <a16:creationId xmlns:a16="http://schemas.microsoft.com/office/drawing/2014/main" id="{FE2391B9-7AB5-56DF-AFC8-DAC6F96491B9}"/>
              </a:ext>
            </a:extLst>
          </p:cNvPr>
          <p:cNvSpPr>
            <a:spLocks noGrp="1"/>
          </p:cNvSpPr>
          <p:nvPr>
            <p:ph type="sldNum" sz="quarter" idx="12"/>
          </p:nvPr>
        </p:nvSpPr>
        <p:spPr/>
        <p:txBody>
          <a:bodyPr/>
          <a:lstStyle/>
          <a:p>
            <a:fld id="{6866C538-CC72-4FB8-85E1-4D3EC643CF88}" type="slidenum">
              <a:rPr lang="en-US" smtClean="0"/>
              <a:t>‹#›</a:t>
            </a:fld>
            <a:endParaRPr lang="en-US"/>
          </a:p>
        </p:txBody>
      </p:sp>
      <p:pic>
        <p:nvPicPr>
          <p:cNvPr id="13" name="Graphic 6">
            <a:extLst>
              <a:ext uri="{FF2B5EF4-FFF2-40B4-BE49-F238E27FC236}">
                <a16:creationId xmlns:a16="http://schemas.microsoft.com/office/drawing/2014/main" id="{5FD74E3D-80CE-B77A-B212-EA2994257F8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2320" y="6119466"/>
            <a:ext cx="1977062" cy="394607"/>
          </a:xfrm>
          <a:prstGeom prst="rect">
            <a:avLst/>
          </a:prstGeom>
        </p:spPr>
      </p:pic>
    </p:spTree>
    <p:extLst>
      <p:ext uri="{BB962C8B-B14F-4D97-AF65-F5344CB8AC3E}">
        <p14:creationId xmlns:p14="http://schemas.microsoft.com/office/powerpoint/2010/main" val="1376093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50808" y="1700796"/>
            <a:ext cx="10972800" cy="1143000"/>
          </a:xfrm>
          <a:prstGeom prst="rect">
            <a:avLst/>
          </a:prstGeom>
        </p:spPr>
        <p:txBody>
          <a:bodyPr anchor="ctr" anchorCtr="0"/>
          <a:lstStyle>
            <a:lvl1pPr algn="l">
              <a:defRPr b="1" i="0" cap="none" baseline="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2"/>
          <p:cNvSpPr>
            <a:spLocks noGrp="1"/>
          </p:cNvSpPr>
          <p:nvPr>
            <p:ph idx="1"/>
          </p:nvPr>
        </p:nvSpPr>
        <p:spPr>
          <a:xfrm>
            <a:off x="950808" y="2929090"/>
            <a:ext cx="10972800" cy="482731"/>
          </a:xfrm>
          <a:prstGeom prst="rect">
            <a:avLst/>
          </a:prstGeom>
        </p:spPr>
        <p:txBody>
          <a:bodyPr>
            <a:noAutofit/>
          </a:bodyPr>
          <a:lstStyle>
            <a:lvl1pPr>
              <a:lnSpc>
                <a:spcPts val="2580"/>
              </a:lnSpc>
              <a:defRPr b="1" i="0" cap="none"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7" name="Text Placeholder 15"/>
          <p:cNvSpPr>
            <a:spLocks noGrp="1"/>
          </p:cNvSpPr>
          <p:nvPr>
            <p:ph type="body" sz="quarter" idx="10"/>
          </p:nvPr>
        </p:nvSpPr>
        <p:spPr>
          <a:xfrm>
            <a:off x="950384" y="3392489"/>
            <a:ext cx="10852149" cy="2843420"/>
          </a:xfrm>
          <a:prstGeom prst="rect">
            <a:avLst/>
          </a:prstGeom>
        </p:spPr>
        <p:txBody>
          <a:bodyPr anchor="t" anchorCtr="0">
            <a:noAutofit/>
          </a:bodyPr>
          <a:lstStyle>
            <a:lvl1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760"/>
              </a:lnSpc>
              <a:defRPr sz="180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1931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6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608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1"/>
          <p:cNvSpPr>
            <a:spLocks noGrp="1"/>
          </p:cNvSpPr>
          <p:nvPr>
            <p:ph type="title"/>
          </p:nvPr>
        </p:nvSpPr>
        <p:spPr>
          <a:xfrm>
            <a:off x="179296" y="5856363"/>
            <a:ext cx="10515600" cy="457651"/>
          </a:xfrm>
          <a:prstGeom prst="rect">
            <a:avLst/>
          </a:prstGeom>
        </p:spPr>
        <p:txBody>
          <a:bodyPr anchor="ctr"/>
          <a:lstStyle>
            <a:lvl1pPr>
              <a:defRPr sz="2400">
                <a:solidFill>
                  <a:schemeClr val="bg1"/>
                </a:solidFill>
                <a:latin typeface="Franklin Gothic Heavy" panose="020B0903020102020204" pitchFamily="34" charset="0"/>
              </a:defRPr>
            </a:lvl1pPr>
          </a:lstStyle>
          <a:p>
            <a:r>
              <a:rPr lang="en-US"/>
              <a:t>Click to edit Master title style</a:t>
            </a:r>
          </a:p>
        </p:txBody>
      </p:sp>
      <p:sp>
        <p:nvSpPr>
          <p:cNvPr id="14" name="Text Placeholder 13"/>
          <p:cNvSpPr>
            <a:spLocks noGrp="1"/>
          </p:cNvSpPr>
          <p:nvPr>
            <p:ph type="body" sz="quarter" idx="10"/>
          </p:nvPr>
        </p:nvSpPr>
        <p:spPr>
          <a:xfrm>
            <a:off x="179296" y="6314015"/>
            <a:ext cx="4906962" cy="405568"/>
          </a:xfrm>
          <a:prstGeom prst="rect">
            <a:avLst/>
          </a:prstGeom>
        </p:spPr>
        <p:txBody>
          <a:bodyPr/>
          <a:lstStyle>
            <a:lvl1pPr marL="0" indent="0">
              <a:buNone/>
              <a:defRPr sz="1800">
                <a:solidFill>
                  <a:schemeClr val="bg1"/>
                </a:solidFill>
                <a:latin typeface="Franklin Gothic Heavy" panose="020B0903020102020204" pitchFamily="34" charset="0"/>
              </a:defRPr>
            </a:lvl1pPr>
            <a:lvl2pPr>
              <a:defRPr>
                <a:solidFill>
                  <a:schemeClr val="bg1"/>
                </a:solidFill>
                <a:latin typeface="Franklin Gothic Heavy" panose="020B0903020102020204" pitchFamily="34" charset="0"/>
              </a:defRPr>
            </a:lvl2pPr>
            <a:lvl3pPr>
              <a:defRPr>
                <a:solidFill>
                  <a:schemeClr val="bg1"/>
                </a:solidFill>
                <a:latin typeface="Franklin Gothic Heavy" panose="020B0903020102020204" pitchFamily="34" charset="0"/>
              </a:defRPr>
            </a:lvl3pPr>
            <a:lvl4pPr>
              <a:defRPr>
                <a:solidFill>
                  <a:schemeClr val="bg1"/>
                </a:solidFill>
                <a:latin typeface="Franklin Gothic Heavy" panose="020B0903020102020204" pitchFamily="34" charset="0"/>
              </a:defRPr>
            </a:lvl4pPr>
            <a:lvl5pPr>
              <a:defRPr>
                <a:solidFill>
                  <a:schemeClr val="bg1"/>
                </a:solidFill>
                <a:latin typeface="Franklin Gothic Heavy" panose="020B0903020102020204" pitchFamily="34" charset="0"/>
              </a:defRPr>
            </a:lvl5pPr>
          </a:lstStyle>
          <a:p>
            <a:pPr lvl="0"/>
            <a:r>
              <a:rPr lang="en-US"/>
              <a:t>Edit Master text style</a:t>
            </a:r>
          </a:p>
        </p:txBody>
      </p:sp>
    </p:spTree>
    <p:extLst>
      <p:ext uri="{BB962C8B-B14F-4D97-AF65-F5344CB8AC3E}">
        <p14:creationId xmlns:p14="http://schemas.microsoft.com/office/powerpoint/2010/main" val="915316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61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General Content Slid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9EF8E54-81A9-A78B-3059-0A1DAF34AA3C}"/>
              </a:ext>
            </a:extLst>
          </p:cNvPr>
          <p:cNvSpPr>
            <a:spLocks noGrp="1"/>
          </p:cNvSpPr>
          <p:nvPr>
            <p:ph sz="quarter" idx="16"/>
          </p:nvPr>
        </p:nvSpPr>
        <p:spPr>
          <a:xfrm>
            <a:off x="1066800" y="1981200"/>
            <a:ext cx="10296618" cy="37385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B2795903-B8C9-68B8-B1F4-C782ABFBBE12}"/>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F3F94B7-8BE3-6BE0-23EB-8EBA48EA2BDD}"/>
              </a:ext>
            </a:extLst>
          </p:cNvPr>
          <p:cNvSpPr/>
          <p:nvPr/>
        </p:nvSpPr>
        <p:spPr>
          <a:xfrm>
            <a:off x="0" y="407405"/>
            <a:ext cx="800100" cy="5725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7142EC-D817-2933-6140-62D72113C588}"/>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4644336-6D0E-0C5C-A158-4C4854DE97EE}"/>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CFB78BFD-BEA4-C681-9C94-362E624539ED}"/>
              </a:ext>
            </a:extLst>
          </p:cNvPr>
          <p:cNvSpPr>
            <a:spLocks noGrp="1"/>
          </p:cNvSpPr>
          <p:nvPr>
            <p:ph type="dt" sz="half" idx="10"/>
          </p:nvPr>
        </p:nvSpPr>
        <p:spPr>
          <a:xfrm>
            <a:off x="1600200" y="6356350"/>
            <a:ext cx="1400452" cy="365125"/>
          </a:xfrm>
          <a:prstGeom prst="rect">
            <a:avLst/>
          </a:prstGeom>
        </p:spPr>
        <p:txBody>
          <a:bodyPr/>
          <a:lstStyle/>
          <a:p>
            <a:fld id="{CA6146CD-93E7-4C50-B11C-D3EA1D32160A}" type="datetime1">
              <a:rPr lang="en-US" smtClean="0"/>
              <a:t>3/11/2025</a:t>
            </a:fld>
            <a:endParaRPr lang="en-US"/>
          </a:p>
        </p:txBody>
      </p:sp>
      <p:sp>
        <p:nvSpPr>
          <p:cNvPr id="19" name="Footer Placeholder 4">
            <a:extLst>
              <a:ext uri="{FF2B5EF4-FFF2-40B4-BE49-F238E27FC236}">
                <a16:creationId xmlns:a16="http://schemas.microsoft.com/office/drawing/2014/main" id="{32CAE4B3-ACA6-E9CB-83F0-E5E9447117F2}"/>
              </a:ext>
            </a:extLst>
          </p:cNvPr>
          <p:cNvSpPr>
            <a:spLocks noGrp="1"/>
          </p:cNvSpPr>
          <p:nvPr>
            <p:ph type="ftr" sz="quarter" idx="11"/>
          </p:nvPr>
        </p:nvSpPr>
        <p:spPr>
          <a:xfrm>
            <a:off x="3000652" y="6356350"/>
            <a:ext cx="4114800" cy="365125"/>
          </a:xfrm>
          <a:prstGeom prst="rect">
            <a:avLst/>
          </a:prstGeom>
        </p:spPr>
        <p:txBody>
          <a:bodyPr/>
          <a:lstStyle/>
          <a:p>
            <a:endParaRPr lang="en-US"/>
          </a:p>
        </p:txBody>
      </p:sp>
      <p:sp>
        <p:nvSpPr>
          <p:cNvPr id="20" name="Slide Number Placeholder 5">
            <a:extLst>
              <a:ext uri="{FF2B5EF4-FFF2-40B4-BE49-F238E27FC236}">
                <a16:creationId xmlns:a16="http://schemas.microsoft.com/office/drawing/2014/main" id="{2F5F34AA-9624-6E3A-E2E7-6350746A15DB}"/>
              </a:ext>
            </a:extLst>
          </p:cNvPr>
          <p:cNvSpPr>
            <a:spLocks noGrp="1"/>
          </p:cNvSpPr>
          <p:nvPr>
            <p:ph type="sldNum" sz="quarter" idx="12"/>
          </p:nvPr>
        </p:nvSpPr>
        <p:spPr>
          <a:xfrm>
            <a:off x="11037474" y="6356350"/>
            <a:ext cx="1083816" cy="365125"/>
          </a:xfrm>
          <a:prstGeom prst="rect">
            <a:avLst/>
          </a:prstGeom>
        </p:spPr>
        <p:txBody>
          <a:bodyPr/>
          <a:lstStyle/>
          <a:p>
            <a:fld id="{6866C538-CC72-4FB8-85E1-4D3EC643CF88}" type="slidenum">
              <a:rPr lang="en-US" smtClean="0"/>
              <a:t>‹#›</a:t>
            </a:fld>
            <a:endParaRPr lang="en-US"/>
          </a:p>
        </p:txBody>
      </p:sp>
      <p:sp>
        <p:nvSpPr>
          <p:cNvPr id="2" name="Title 1">
            <a:extLst>
              <a:ext uri="{FF2B5EF4-FFF2-40B4-BE49-F238E27FC236}">
                <a16:creationId xmlns:a16="http://schemas.microsoft.com/office/drawing/2014/main" id="{9AB265B8-271B-FA4F-FDE5-87DA1C571AB8}"/>
              </a:ext>
            </a:extLst>
          </p:cNvPr>
          <p:cNvSpPr>
            <a:spLocks noGrp="1"/>
          </p:cNvSpPr>
          <p:nvPr>
            <p:ph type="title" hasCustomPrompt="1"/>
          </p:nvPr>
        </p:nvSpPr>
        <p:spPr>
          <a:xfrm>
            <a:off x="1066800" y="636353"/>
            <a:ext cx="10272765" cy="1158265"/>
          </a:xfrm>
        </p:spPr>
        <p:txBody>
          <a:bodyPr anchor="t" anchorCtr="0">
            <a:noAutofit/>
          </a:bodyPr>
          <a:lstStyle>
            <a:lvl1pPr>
              <a:defRPr sz="4000" baseline="0">
                <a:latin typeface="+mn-lt"/>
              </a:defRPr>
            </a:lvl1pPr>
          </a:lstStyle>
          <a:p>
            <a:r>
              <a:rPr lang="en-US"/>
              <a:t>Click to edit slide title</a:t>
            </a:r>
          </a:p>
        </p:txBody>
      </p:sp>
      <p:pic>
        <p:nvPicPr>
          <p:cNvPr id="13" name="Graphic 14">
            <a:extLst>
              <a:ext uri="{FF2B5EF4-FFF2-40B4-BE49-F238E27FC236}">
                <a16:creationId xmlns:a16="http://schemas.microsoft.com/office/drawing/2014/main" id="{80DC8C15-CB53-E9D7-4F2E-CD7DF4FBD14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2320" y="6119466"/>
            <a:ext cx="1977062" cy="394607"/>
          </a:xfrm>
          <a:prstGeom prst="rect">
            <a:avLst/>
          </a:prstGeom>
        </p:spPr>
      </p:pic>
    </p:spTree>
    <p:extLst>
      <p:ext uri="{BB962C8B-B14F-4D97-AF65-F5344CB8AC3E}">
        <p14:creationId xmlns:p14="http://schemas.microsoft.com/office/powerpoint/2010/main" val="296486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column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02CC-B17D-BFA8-A270-645E5F78BCA1}"/>
              </a:ext>
            </a:extLst>
          </p:cNvPr>
          <p:cNvSpPr>
            <a:spLocks noGrp="1"/>
          </p:cNvSpPr>
          <p:nvPr>
            <p:ph type="title" hasCustomPrompt="1"/>
          </p:nvPr>
        </p:nvSpPr>
        <p:spPr>
          <a:xfrm>
            <a:off x="1066800" y="639611"/>
            <a:ext cx="10645624" cy="1158265"/>
          </a:xfrm>
        </p:spPr>
        <p:txBody>
          <a:bodyPr anchor="t" anchorCtr="0">
            <a:noAutofit/>
          </a:bodyPr>
          <a:lstStyle>
            <a:lvl1pPr>
              <a:defRPr sz="4000" baseline="0">
                <a:latin typeface="+mn-lt"/>
              </a:defRPr>
            </a:lvl1pPr>
          </a:lstStyle>
          <a:p>
            <a:r>
              <a:rPr lang="en-US"/>
              <a:t>Click to edit slide title</a:t>
            </a:r>
          </a:p>
        </p:txBody>
      </p:sp>
      <p:sp>
        <p:nvSpPr>
          <p:cNvPr id="4" name="Date Placeholder 3">
            <a:extLst>
              <a:ext uri="{FF2B5EF4-FFF2-40B4-BE49-F238E27FC236}">
                <a16:creationId xmlns:a16="http://schemas.microsoft.com/office/drawing/2014/main" id="{ABA8BDE4-C76E-EEA3-0996-747F5F118E70}"/>
              </a:ext>
            </a:extLst>
          </p:cNvPr>
          <p:cNvSpPr>
            <a:spLocks noGrp="1"/>
          </p:cNvSpPr>
          <p:nvPr>
            <p:ph type="dt" sz="half" idx="10"/>
          </p:nvPr>
        </p:nvSpPr>
        <p:spPr>
          <a:xfrm>
            <a:off x="1600200" y="6356350"/>
            <a:ext cx="1400452" cy="365125"/>
          </a:xfrm>
          <a:prstGeom prst="rect">
            <a:avLst/>
          </a:prstGeom>
        </p:spPr>
        <p:txBody>
          <a:bodyPr/>
          <a:lstStyle/>
          <a:p>
            <a:fld id="{AF12A1E2-A0CF-4C50-941A-AC5287A120B3}" type="datetime1">
              <a:rPr lang="en-US" smtClean="0"/>
              <a:t>3/11/2025</a:t>
            </a:fld>
            <a:endParaRPr lang="en-US"/>
          </a:p>
        </p:txBody>
      </p:sp>
      <p:sp>
        <p:nvSpPr>
          <p:cNvPr id="5" name="Footer Placeholder 4">
            <a:extLst>
              <a:ext uri="{FF2B5EF4-FFF2-40B4-BE49-F238E27FC236}">
                <a16:creationId xmlns:a16="http://schemas.microsoft.com/office/drawing/2014/main" id="{C88FFD6C-254B-CDC4-EBB3-9E385D634E4C}"/>
              </a:ext>
            </a:extLst>
          </p:cNvPr>
          <p:cNvSpPr>
            <a:spLocks noGrp="1"/>
          </p:cNvSpPr>
          <p:nvPr>
            <p:ph type="ftr" sz="quarter" idx="11"/>
          </p:nvPr>
        </p:nvSpPr>
        <p:spPr>
          <a:xfrm>
            <a:off x="3000652"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E815FD-0678-E2C6-8289-C8E1B15C9E82}"/>
              </a:ext>
            </a:extLst>
          </p:cNvPr>
          <p:cNvSpPr>
            <a:spLocks noGrp="1"/>
          </p:cNvSpPr>
          <p:nvPr>
            <p:ph type="sldNum" sz="quarter" idx="12"/>
          </p:nvPr>
        </p:nvSpPr>
        <p:spPr>
          <a:xfrm>
            <a:off x="11037474" y="6356350"/>
            <a:ext cx="1083816" cy="365125"/>
          </a:xfrm>
          <a:prstGeom prst="rect">
            <a:avLst/>
          </a:prstGeom>
        </p:spPr>
        <p:txBody>
          <a:bodyPr/>
          <a:lstStyle/>
          <a:p>
            <a:fld id="{6866C538-CC72-4FB8-85E1-4D3EC643CF88}" type="slidenum">
              <a:rPr lang="en-US" smtClean="0"/>
              <a:t>‹#›</a:t>
            </a:fld>
            <a:endParaRPr lang="en-US"/>
          </a:p>
        </p:txBody>
      </p:sp>
      <p:sp>
        <p:nvSpPr>
          <p:cNvPr id="17" name="Text Placeholder 16">
            <a:extLst>
              <a:ext uri="{FF2B5EF4-FFF2-40B4-BE49-F238E27FC236}">
                <a16:creationId xmlns:a16="http://schemas.microsoft.com/office/drawing/2014/main" id="{79CAFFCE-0BA2-B319-26CC-CF826ECB0F11}"/>
              </a:ext>
            </a:extLst>
          </p:cNvPr>
          <p:cNvSpPr>
            <a:spLocks noGrp="1"/>
          </p:cNvSpPr>
          <p:nvPr>
            <p:ph type="body" sz="quarter" idx="16"/>
          </p:nvPr>
        </p:nvSpPr>
        <p:spPr>
          <a:xfrm>
            <a:off x="1066800" y="1920582"/>
            <a:ext cx="5133383" cy="529655"/>
          </a:xfrm>
        </p:spPr>
        <p:txBody>
          <a:bodyPr/>
          <a:lstStyle>
            <a:lvl1pPr marL="0" indent="0">
              <a:lnSpc>
                <a:spcPts val="2000"/>
              </a:lnSpc>
              <a:buFontTx/>
              <a:buNone/>
              <a:defRPr sz="1800" b="1" i="0" baseline="0">
                <a:solidFill>
                  <a:schemeClr val="tx2"/>
                </a:solidFill>
              </a:defRPr>
            </a:lvl1pPr>
            <a:lvl2pPr marL="457200" indent="0">
              <a:buFontTx/>
              <a:buNone/>
              <a:defRPr b="1" i="0" baseline="0">
                <a:solidFill>
                  <a:schemeClr val="tx2"/>
                </a:solidFill>
              </a:defRPr>
            </a:lvl2pPr>
            <a:lvl3pPr marL="914400" indent="0">
              <a:buFontTx/>
              <a:buNone/>
              <a:defRPr b="1" i="0" baseline="0">
                <a:solidFill>
                  <a:schemeClr val="tx2"/>
                </a:solidFill>
              </a:defRPr>
            </a:lvl3pPr>
            <a:lvl4pPr marL="1371600" indent="0">
              <a:buFontTx/>
              <a:buNone/>
              <a:defRPr b="1" i="0" baseline="0">
                <a:solidFill>
                  <a:schemeClr val="tx2"/>
                </a:solidFill>
              </a:defRPr>
            </a:lvl4pPr>
            <a:lvl5pPr marL="1828800" indent="0">
              <a:buFontTx/>
              <a:buNone/>
              <a:defRPr b="1" i="0" baseline="0">
                <a:solidFill>
                  <a:schemeClr val="tx2"/>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050B9811-C36C-373F-9AE5-C87FD6AD1407}"/>
              </a:ext>
            </a:extLst>
          </p:cNvPr>
          <p:cNvSpPr>
            <a:spLocks noGrp="1"/>
          </p:cNvSpPr>
          <p:nvPr>
            <p:ph type="body" sz="quarter" idx="18"/>
          </p:nvPr>
        </p:nvSpPr>
        <p:spPr>
          <a:xfrm>
            <a:off x="6605359" y="1920582"/>
            <a:ext cx="5130921" cy="529655"/>
          </a:xfrm>
        </p:spPr>
        <p:txBody>
          <a:bodyPr/>
          <a:lstStyle>
            <a:lvl1pPr marL="0" indent="0">
              <a:lnSpc>
                <a:spcPts val="2000"/>
              </a:lnSpc>
              <a:buFontTx/>
              <a:buNone/>
              <a:defRPr sz="1800" b="1" i="0" baseline="0">
                <a:solidFill>
                  <a:schemeClr val="tx2"/>
                </a:solidFill>
              </a:defRPr>
            </a:lvl1pPr>
            <a:lvl2pPr marL="457200" indent="0">
              <a:buFontTx/>
              <a:buNone/>
              <a:defRPr b="1" i="0" baseline="0">
                <a:solidFill>
                  <a:schemeClr val="tx2"/>
                </a:solidFill>
              </a:defRPr>
            </a:lvl2pPr>
            <a:lvl3pPr marL="914400" indent="0">
              <a:buFontTx/>
              <a:buNone/>
              <a:defRPr b="1" i="0" baseline="0">
                <a:solidFill>
                  <a:schemeClr val="tx2"/>
                </a:solidFill>
              </a:defRPr>
            </a:lvl3pPr>
            <a:lvl4pPr marL="1371600" indent="0">
              <a:buFontTx/>
              <a:buNone/>
              <a:defRPr b="1" i="0" baseline="0">
                <a:solidFill>
                  <a:schemeClr val="tx2"/>
                </a:solidFill>
              </a:defRPr>
            </a:lvl4pPr>
            <a:lvl5pPr marL="1828800" indent="0">
              <a:buFontTx/>
              <a:buNone/>
              <a:defRPr b="1" i="0" baseline="0">
                <a:solidFill>
                  <a:schemeClr val="tx2"/>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8A4762B7-FE48-E246-3A7A-3E6872B2A48A}"/>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AB8EC-7CC5-1C38-EB51-B47703E44B57}"/>
              </a:ext>
            </a:extLst>
          </p:cNvPr>
          <p:cNvSpPr/>
          <p:nvPr/>
        </p:nvSpPr>
        <p:spPr>
          <a:xfrm>
            <a:off x="0" y="407405"/>
            <a:ext cx="800100" cy="5725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D75727-F432-3288-93E3-857043617EAA}"/>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18FE1F7-7A3C-A0F3-3885-C3B908758175}"/>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263DC62F-97DA-6BD8-152D-3436EA495535}"/>
              </a:ext>
            </a:extLst>
          </p:cNvPr>
          <p:cNvSpPr>
            <a:spLocks noGrp="1"/>
          </p:cNvSpPr>
          <p:nvPr>
            <p:ph sz="quarter" idx="19"/>
          </p:nvPr>
        </p:nvSpPr>
        <p:spPr>
          <a:xfrm>
            <a:off x="1066800" y="2450236"/>
            <a:ext cx="5133383" cy="3218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EC8370A-EE2F-3EC2-C7F3-EFC6F189450C}"/>
              </a:ext>
            </a:extLst>
          </p:cNvPr>
          <p:cNvSpPr>
            <a:spLocks noGrp="1"/>
          </p:cNvSpPr>
          <p:nvPr>
            <p:ph sz="quarter" idx="20"/>
          </p:nvPr>
        </p:nvSpPr>
        <p:spPr>
          <a:xfrm>
            <a:off x="6605359" y="2450237"/>
            <a:ext cx="5130800" cy="32181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Graphic 6">
            <a:extLst>
              <a:ext uri="{FF2B5EF4-FFF2-40B4-BE49-F238E27FC236}">
                <a16:creationId xmlns:a16="http://schemas.microsoft.com/office/drawing/2014/main" id="{4C587C42-DAB6-3329-51F1-52252CFDA33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2320" y="6119466"/>
            <a:ext cx="1977062" cy="394607"/>
          </a:xfrm>
          <a:prstGeom prst="rect">
            <a:avLst/>
          </a:prstGeom>
        </p:spPr>
      </p:pic>
    </p:spTree>
    <p:extLst>
      <p:ext uri="{BB962C8B-B14F-4D97-AF65-F5344CB8AC3E}">
        <p14:creationId xmlns:p14="http://schemas.microsoft.com/office/powerpoint/2010/main" val="1898206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3 column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02CC-B17D-BFA8-A270-645E5F78BCA1}"/>
              </a:ext>
            </a:extLst>
          </p:cNvPr>
          <p:cNvSpPr>
            <a:spLocks noGrp="1"/>
          </p:cNvSpPr>
          <p:nvPr>
            <p:ph type="title" hasCustomPrompt="1"/>
          </p:nvPr>
        </p:nvSpPr>
        <p:spPr>
          <a:xfrm>
            <a:off x="1076325" y="635437"/>
            <a:ext cx="10331160" cy="1158265"/>
          </a:xfrm>
        </p:spPr>
        <p:txBody>
          <a:bodyPr anchor="t" anchorCtr="0">
            <a:noAutofit/>
          </a:bodyPr>
          <a:lstStyle>
            <a:lvl1pPr>
              <a:defRPr sz="4000" baseline="0">
                <a:latin typeface="+mn-lt"/>
              </a:defRPr>
            </a:lvl1pPr>
          </a:lstStyle>
          <a:p>
            <a:r>
              <a:rPr lang="en-US"/>
              <a:t>Click to edit slide title</a:t>
            </a:r>
          </a:p>
        </p:txBody>
      </p:sp>
      <p:sp>
        <p:nvSpPr>
          <p:cNvPr id="4" name="Date Placeholder 3">
            <a:extLst>
              <a:ext uri="{FF2B5EF4-FFF2-40B4-BE49-F238E27FC236}">
                <a16:creationId xmlns:a16="http://schemas.microsoft.com/office/drawing/2014/main" id="{ABA8BDE4-C76E-EEA3-0996-747F5F118E70}"/>
              </a:ext>
            </a:extLst>
          </p:cNvPr>
          <p:cNvSpPr>
            <a:spLocks noGrp="1"/>
          </p:cNvSpPr>
          <p:nvPr>
            <p:ph type="dt" sz="half" idx="10"/>
          </p:nvPr>
        </p:nvSpPr>
        <p:spPr>
          <a:xfrm>
            <a:off x="1600200" y="6356350"/>
            <a:ext cx="1400452" cy="365125"/>
          </a:xfrm>
          <a:prstGeom prst="rect">
            <a:avLst/>
          </a:prstGeom>
        </p:spPr>
        <p:txBody>
          <a:bodyPr/>
          <a:lstStyle/>
          <a:p>
            <a:fld id="{11279255-49AD-4826-A977-BAD7B21B69D9}" type="datetime1">
              <a:rPr lang="en-US" smtClean="0"/>
              <a:t>3/11/2025</a:t>
            </a:fld>
            <a:endParaRPr lang="en-US"/>
          </a:p>
        </p:txBody>
      </p:sp>
      <p:sp>
        <p:nvSpPr>
          <p:cNvPr id="5" name="Footer Placeholder 4">
            <a:extLst>
              <a:ext uri="{FF2B5EF4-FFF2-40B4-BE49-F238E27FC236}">
                <a16:creationId xmlns:a16="http://schemas.microsoft.com/office/drawing/2014/main" id="{C88FFD6C-254B-CDC4-EBB3-9E385D634E4C}"/>
              </a:ext>
            </a:extLst>
          </p:cNvPr>
          <p:cNvSpPr>
            <a:spLocks noGrp="1"/>
          </p:cNvSpPr>
          <p:nvPr>
            <p:ph type="ftr" sz="quarter" idx="11"/>
          </p:nvPr>
        </p:nvSpPr>
        <p:spPr>
          <a:xfrm>
            <a:off x="3000652"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E815FD-0678-E2C6-8289-C8E1B15C9E82}"/>
              </a:ext>
            </a:extLst>
          </p:cNvPr>
          <p:cNvSpPr>
            <a:spLocks noGrp="1"/>
          </p:cNvSpPr>
          <p:nvPr>
            <p:ph type="sldNum" sz="quarter" idx="12"/>
          </p:nvPr>
        </p:nvSpPr>
        <p:spPr>
          <a:xfrm>
            <a:off x="11037474" y="6348663"/>
            <a:ext cx="1083816" cy="365125"/>
          </a:xfrm>
          <a:prstGeom prst="rect">
            <a:avLst/>
          </a:prstGeom>
        </p:spPr>
        <p:txBody>
          <a:bodyPr/>
          <a:lstStyle/>
          <a:p>
            <a:fld id="{6866C538-CC72-4FB8-85E1-4D3EC643CF88}" type="slidenum">
              <a:rPr lang="en-US" smtClean="0"/>
              <a:t>‹#›</a:t>
            </a:fld>
            <a:endParaRPr lang="en-US"/>
          </a:p>
        </p:txBody>
      </p:sp>
      <p:sp>
        <p:nvSpPr>
          <p:cNvPr id="17" name="Text Placeholder 16">
            <a:extLst>
              <a:ext uri="{FF2B5EF4-FFF2-40B4-BE49-F238E27FC236}">
                <a16:creationId xmlns:a16="http://schemas.microsoft.com/office/drawing/2014/main" id="{79CAFFCE-0BA2-B319-26CC-CF826ECB0F11}"/>
              </a:ext>
            </a:extLst>
          </p:cNvPr>
          <p:cNvSpPr>
            <a:spLocks noGrp="1"/>
          </p:cNvSpPr>
          <p:nvPr>
            <p:ph type="body" sz="quarter" idx="16"/>
          </p:nvPr>
        </p:nvSpPr>
        <p:spPr>
          <a:xfrm>
            <a:off x="1076325" y="1920582"/>
            <a:ext cx="3193045" cy="529655"/>
          </a:xfrm>
        </p:spPr>
        <p:txBody>
          <a:bodyPr/>
          <a:lstStyle>
            <a:lvl1pPr marL="0" indent="0">
              <a:lnSpc>
                <a:spcPts val="2000"/>
              </a:lnSpc>
              <a:buFontTx/>
              <a:buNone/>
              <a:defRPr sz="1800" b="1" i="0" baseline="0">
                <a:solidFill>
                  <a:schemeClr val="tx2"/>
                </a:solidFill>
              </a:defRPr>
            </a:lvl1pPr>
            <a:lvl2pPr marL="457200" indent="0">
              <a:buFontTx/>
              <a:buNone/>
              <a:defRPr b="1" i="0" baseline="0">
                <a:solidFill>
                  <a:schemeClr val="tx2"/>
                </a:solidFill>
              </a:defRPr>
            </a:lvl2pPr>
            <a:lvl3pPr marL="914400" indent="0">
              <a:buFontTx/>
              <a:buNone/>
              <a:defRPr b="1" i="0" baseline="0">
                <a:solidFill>
                  <a:schemeClr val="tx2"/>
                </a:solidFill>
              </a:defRPr>
            </a:lvl3pPr>
            <a:lvl4pPr marL="1371600" indent="0">
              <a:buFontTx/>
              <a:buNone/>
              <a:defRPr b="1" i="0" baseline="0">
                <a:solidFill>
                  <a:schemeClr val="tx2"/>
                </a:solidFill>
              </a:defRPr>
            </a:lvl4pPr>
            <a:lvl5pPr marL="1828800" indent="0">
              <a:buFontTx/>
              <a:buNone/>
              <a:defRPr b="1" i="0" baseline="0">
                <a:solidFill>
                  <a:schemeClr val="tx2"/>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8A4762B7-FE48-E246-3A7A-3E6872B2A48A}"/>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AB8EC-7CC5-1C38-EB51-B47703E44B57}"/>
              </a:ext>
            </a:extLst>
          </p:cNvPr>
          <p:cNvSpPr/>
          <p:nvPr/>
        </p:nvSpPr>
        <p:spPr>
          <a:xfrm>
            <a:off x="0" y="407405"/>
            <a:ext cx="800100" cy="5725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D75727-F432-3288-93E3-857043617EAA}"/>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18FE1F7-7A3C-A0F3-3885-C3B908758175}"/>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263DC62F-97DA-6BD8-152D-3436EA495535}"/>
              </a:ext>
            </a:extLst>
          </p:cNvPr>
          <p:cNvSpPr>
            <a:spLocks noGrp="1"/>
          </p:cNvSpPr>
          <p:nvPr>
            <p:ph sz="quarter" idx="19"/>
          </p:nvPr>
        </p:nvSpPr>
        <p:spPr>
          <a:xfrm>
            <a:off x="1076325" y="2450237"/>
            <a:ext cx="3193046" cy="3218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6">
            <a:extLst>
              <a:ext uri="{FF2B5EF4-FFF2-40B4-BE49-F238E27FC236}">
                <a16:creationId xmlns:a16="http://schemas.microsoft.com/office/drawing/2014/main" id="{78AA4F8A-CDC0-7942-A952-2D5DA73CF8E1}"/>
              </a:ext>
            </a:extLst>
          </p:cNvPr>
          <p:cNvSpPr>
            <a:spLocks noGrp="1"/>
          </p:cNvSpPr>
          <p:nvPr>
            <p:ph type="body" sz="quarter" idx="20"/>
          </p:nvPr>
        </p:nvSpPr>
        <p:spPr>
          <a:xfrm>
            <a:off x="4645867" y="1920582"/>
            <a:ext cx="3191256" cy="529655"/>
          </a:xfrm>
        </p:spPr>
        <p:txBody>
          <a:bodyPr/>
          <a:lstStyle>
            <a:lvl1pPr marL="0" indent="0">
              <a:lnSpc>
                <a:spcPts val="2000"/>
              </a:lnSpc>
              <a:buFontTx/>
              <a:buNone/>
              <a:defRPr sz="1800" b="1" i="0" baseline="0">
                <a:solidFill>
                  <a:schemeClr val="tx2"/>
                </a:solidFill>
              </a:defRPr>
            </a:lvl1pPr>
            <a:lvl2pPr marL="457200" indent="0">
              <a:buFontTx/>
              <a:buNone/>
              <a:defRPr b="1" i="0" baseline="0">
                <a:solidFill>
                  <a:schemeClr val="tx2"/>
                </a:solidFill>
              </a:defRPr>
            </a:lvl2pPr>
            <a:lvl3pPr marL="914400" indent="0">
              <a:buFontTx/>
              <a:buNone/>
              <a:defRPr b="1" i="0" baseline="0">
                <a:solidFill>
                  <a:schemeClr val="tx2"/>
                </a:solidFill>
              </a:defRPr>
            </a:lvl3pPr>
            <a:lvl4pPr marL="1371600" indent="0">
              <a:buFontTx/>
              <a:buNone/>
              <a:defRPr b="1" i="0" baseline="0">
                <a:solidFill>
                  <a:schemeClr val="tx2"/>
                </a:solidFill>
              </a:defRPr>
            </a:lvl4pPr>
            <a:lvl5pPr marL="1828800" indent="0">
              <a:buFontTx/>
              <a:buNone/>
              <a:defRPr b="1" i="0" baseline="0">
                <a:solidFill>
                  <a:schemeClr val="tx2"/>
                </a:solidFill>
              </a:defRPr>
            </a:lvl5pPr>
          </a:lstStyle>
          <a:p>
            <a:pPr lvl="0"/>
            <a:r>
              <a:rPr lang="en-US"/>
              <a:t>Click to edit Master text styles</a:t>
            </a:r>
          </a:p>
        </p:txBody>
      </p:sp>
      <p:sp>
        <p:nvSpPr>
          <p:cNvPr id="18" name="Content Placeholder 20">
            <a:extLst>
              <a:ext uri="{FF2B5EF4-FFF2-40B4-BE49-F238E27FC236}">
                <a16:creationId xmlns:a16="http://schemas.microsoft.com/office/drawing/2014/main" id="{3AC9D047-7773-F3C7-1CAE-400D093E3832}"/>
              </a:ext>
            </a:extLst>
          </p:cNvPr>
          <p:cNvSpPr>
            <a:spLocks noGrp="1"/>
          </p:cNvSpPr>
          <p:nvPr>
            <p:ph sz="quarter" idx="21"/>
          </p:nvPr>
        </p:nvSpPr>
        <p:spPr>
          <a:xfrm>
            <a:off x="4648474" y="2450237"/>
            <a:ext cx="3191256" cy="3218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6">
            <a:extLst>
              <a:ext uri="{FF2B5EF4-FFF2-40B4-BE49-F238E27FC236}">
                <a16:creationId xmlns:a16="http://schemas.microsoft.com/office/drawing/2014/main" id="{9CC383C9-2C64-5407-3C41-23F2BA3017CE}"/>
              </a:ext>
            </a:extLst>
          </p:cNvPr>
          <p:cNvSpPr>
            <a:spLocks noGrp="1"/>
          </p:cNvSpPr>
          <p:nvPr>
            <p:ph type="body" sz="quarter" idx="22"/>
          </p:nvPr>
        </p:nvSpPr>
        <p:spPr>
          <a:xfrm>
            <a:off x="8216229" y="1920582"/>
            <a:ext cx="3191256" cy="529655"/>
          </a:xfrm>
        </p:spPr>
        <p:txBody>
          <a:bodyPr/>
          <a:lstStyle>
            <a:lvl1pPr marL="0" indent="0">
              <a:lnSpc>
                <a:spcPts val="2000"/>
              </a:lnSpc>
              <a:buFontTx/>
              <a:buNone/>
              <a:defRPr sz="1800" b="1" i="0" baseline="0">
                <a:solidFill>
                  <a:schemeClr val="tx2"/>
                </a:solidFill>
              </a:defRPr>
            </a:lvl1pPr>
            <a:lvl2pPr marL="457200" indent="0">
              <a:buFontTx/>
              <a:buNone/>
              <a:defRPr b="1" i="0" baseline="0">
                <a:solidFill>
                  <a:schemeClr val="tx2"/>
                </a:solidFill>
              </a:defRPr>
            </a:lvl2pPr>
            <a:lvl3pPr marL="914400" indent="0">
              <a:buFontTx/>
              <a:buNone/>
              <a:defRPr b="1" i="0" baseline="0">
                <a:solidFill>
                  <a:schemeClr val="tx2"/>
                </a:solidFill>
              </a:defRPr>
            </a:lvl3pPr>
            <a:lvl4pPr marL="1371600" indent="0">
              <a:buFontTx/>
              <a:buNone/>
              <a:defRPr b="1" i="0" baseline="0">
                <a:solidFill>
                  <a:schemeClr val="tx2"/>
                </a:solidFill>
              </a:defRPr>
            </a:lvl4pPr>
            <a:lvl5pPr marL="1828800" indent="0">
              <a:buFontTx/>
              <a:buNone/>
              <a:defRPr b="1" i="0" baseline="0">
                <a:solidFill>
                  <a:schemeClr val="tx2"/>
                </a:solidFill>
              </a:defRPr>
            </a:lvl5pPr>
          </a:lstStyle>
          <a:p>
            <a:pPr lvl="0"/>
            <a:r>
              <a:rPr lang="en-US"/>
              <a:t>Click to edit Master text styles</a:t>
            </a:r>
          </a:p>
        </p:txBody>
      </p:sp>
      <p:sp>
        <p:nvSpPr>
          <p:cNvPr id="22" name="Content Placeholder 20">
            <a:extLst>
              <a:ext uri="{FF2B5EF4-FFF2-40B4-BE49-F238E27FC236}">
                <a16:creationId xmlns:a16="http://schemas.microsoft.com/office/drawing/2014/main" id="{ED6D881B-4DB9-A034-28D8-2BA6BAC613E1}"/>
              </a:ext>
            </a:extLst>
          </p:cNvPr>
          <p:cNvSpPr>
            <a:spLocks noGrp="1"/>
          </p:cNvSpPr>
          <p:nvPr>
            <p:ph sz="quarter" idx="23"/>
          </p:nvPr>
        </p:nvSpPr>
        <p:spPr>
          <a:xfrm>
            <a:off x="8216229" y="2450237"/>
            <a:ext cx="3191256" cy="3218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Graphic 6">
            <a:extLst>
              <a:ext uri="{FF2B5EF4-FFF2-40B4-BE49-F238E27FC236}">
                <a16:creationId xmlns:a16="http://schemas.microsoft.com/office/drawing/2014/main" id="{4C587C42-DAB6-3329-51F1-52252CFDA33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2320" y="6119466"/>
            <a:ext cx="1977062" cy="394607"/>
          </a:xfrm>
          <a:prstGeom prst="rect">
            <a:avLst/>
          </a:prstGeom>
        </p:spPr>
      </p:pic>
    </p:spTree>
    <p:extLst>
      <p:ext uri="{BB962C8B-B14F-4D97-AF65-F5344CB8AC3E}">
        <p14:creationId xmlns:p14="http://schemas.microsoft.com/office/powerpoint/2010/main" val="1273078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column Slide w char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02CC-B17D-BFA8-A270-645E5F78BCA1}"/>
              </a:ext>
            </a:extLst>
          </p:cNvPr>
          <p:cNvSpPr>
            <a:spLocks noGrp="1"/>
          </p:cNvSpPr>
          <p:nvPr>
            <p:ph type="title" hasCustomPrompt="1"/>
          </p:nvPr>
        </p:nvSpPr>
        <p:spPr>
          <a:xfrm>
            <a:off x="1076326" y="636870"/>
            <a:ext cx="10369510" cy="1158265"/>
          </a:xfrm>
        </p:spPr>
        <p:txBody>
          <a:bodyPr anchor="t" anchorCtr="0">
            <a:noAutofit/>
          </a:bodyPr>
          <a:lstStyle>
            <a:lvl1pPr>
              <a:defRPr sz="4000" baseline="0">
                <a:latin typeface="+mn-lt"/>
              </a:defRPr>
            </a:lvl1pPr>
          </a:lstStyle>
          <a:p>
            <a:r>
              <a:rPr lang="en-US"/>
              <a:t>Click to edit slide title</a:t>
            </a:r>
          </a:p>
        </p:txBody>
      </p:sp>
      <p:sp>
        <p:nvSpPr>
          <p:cNvPr id="4" name="Date Placeholder 3">
            <a:extLst>
              <a:ext uri="{FF2B5EF4-FFF2-40B4-BE49-F238E27FC236}">
                <a16:creationId xmlns:a16="http://schemas.microsoft.com/office/drawing/2014/main" id="{ABA8BDE4-C76E-EEA3-0996-747F5F118E70}"/>
              </a:ext>
            </a:extLst>
          </p:cNvPr>
          <p:cNvSpPr>
            <a:spLocks noGrp="1"/>
          </p:cNvSpPr>
          <p:nvPr>
            <p:ph type="dt" sz="half" idx="10"/>
          </p:nvPr>
        </p:nvSpPr>
        <p:spPr>
          <a:xfrm>
            <a:off x="1600200" y="6356350"/>
            <a:ext cx="1400452" cy="365125"/>
          </a:xfrm>
          <a:prstGeom prst="rect">
            <a:avLst/>
          </a:prstGeom>
        </p:spPr>
        <p:txBody>
          <a:bodyPr/>
          <a:lstStyle/>
          <a:p>
            <a:fld id="{F585C691-7F34-4CE1-AB84-FA0BBC784546}" type="datetime1">
              <a:rPr lang="en-US" smtClean="0"/>
              <a:t>3/11/2025</a:t>
            </a:fld>
            <a:endParaRPr lang="en-US"/>
          </a:p>
        </p:txBody>
      </p:sp>
      <p:sp>
        <p:nvSpPr>
          <p:cNvPr id="5" name="Footer Placeholder 4">
            <a:extLst>
              <a:ext uri="{FF2B5EF4-FFF2-40B4-BE49-F238E27FC236}">
                <a16:creationId xmlns:a16="http://schemas.microsoft.com/office/drawing/2014/main" id="{C88FFD6C-254B-CDC4-EBB3-9E385D634E4C}"/>
              </a:ext>
            </a:extLst>
          </p:cNvPr>
          <p:cNvSpPr>
            <a:spLocks noGrp="1"/>
          </p:cNvSpPr>
          <p:nvPr>
            <p:ph type="ftr" sz="quarter" idx="11"/>
          </p:nvPr>
        </p:nvSpPr>
        <p:spPr>
          <a:xfrm>
            <a:off x="3000652"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E815FD-0678-E2C6-8289-C8E1B15C9E82}"/>
              </a:ext>
            </a:extLst>
          </p:cNvPr>
          <p:cNvSpPr>
            <a:spLocks noGrp="1"/>
          </p:cNvSpPr>
          <p:nvPr>
            <p:ph type="sldNum" sz="quarter" idx="12"/>
          </p:nvPr>
        </p:nvSpPr>
        <p:spPr>
          <a:xfrm>
            <a:off x="11037474" y="6356350"/>
            <a:ext cx="1083816" cy="365125"/>
          </a:xfrm>
          <a:prstGeom prst="rect">
            <a:avLst/>
          </a:prstGeom>
        </p:spPr>
        <p:txBody>
          <a:bodyPr/>
          <a:lstStyle/>
          <a:p>
            <a:fld id="{6866C538-CC72-4FB8-85E1-4D3EC643CF88}" type="slidenum">
              <a:rPr lang="en-US" smtClean="0"/>
              <a:t>‹#›</a:t>
            </a:fld>
            <a:endParaRPr lang="en-US"/>
          </a:p>
        </p:txBody>
      </p:sp>
      <p:sp>
        <p:nvSpPr>
          <p:cNvPr id="17" name="Text Placeholder 16">
            <a:extLst>
              <a:ext uri="{FF2B5EF4-FFF2-40B4-BE49-F238E27FC236}">
                <a16:creationId xmlns:a16="http://schemas.microsoft.com/office/drawing/2014/main" id="{79CAFFCE-0BA2-B319-26CC-CF826ECB0F11}"/>
              </a:ext>
            </a:extLst>
          </p:cNvPr>
          <p:cNvSpPr>
            <a:spLocks noGrp="1"/>
          </p:cNvSpPr>
          <p:nvPr>
            <p:ph type="body" sz="quarter" idx="16"/>
          </p:nvPr>
        </p:nvSpPr>
        <p:spPr>
          <a:xfrm>
            <a:off x="1076326" y="1920582"/>
            <a:ext cx="5134126" cy="529655"/>
          </a:xfrm>
        </p:spPr>
        <p:txBody>
          <a:bodyPr/>
          <a:lstStyle>
            <a:lvl1pPr marL="0" indent="0">
              <a:lnSpc>
                <a:spcPts val="2000"/>
              </a:lnSpc>
              <a:buFontTx/>
              <a:buNone/>
              <a:defRPr sz="1800" b="1" i="0" baseline="0">
                <a:solidFill>
                  <a:schemeClr val="tx2"/>
                </a:solidFill>
              </a:defRPr>
            </a:lvl1pPr>
            <a:lvl2pPr marL="457200" indent="0">
              <a:buFontTx/>
              <a:buNone/>
              <a:defRPr b="1" i="0" baseline="0">
                <a:solidFill>
                  <a:schemeClr val="tx2"/>
                </a:solidFill>
              </a:defRPr>
            </a:lvl2pPr>
            <a:lvl3pPr marL="914400" indent="0">
              <a:buFontTx/>
              <a:buNone/>
              <a:defRPr b="1" i="0" baseline="0">
                <a:solidFill>
                  <a:schemeClr val="tx2"/>
                </a:solidFill>
              </a:defRPr>
            </a:lvl3pPr>
            <a:lvl4pPr marL="1371600" indent="0">
              <a:buFontTx/>
              <a:buNone/>
              <a:defRPr b="1" i="0" baseline="0">
                <a:solidFill>
                  <a:schemeClr val="tx2"/>
                </a:solidFill>
              </a:defRPr>
            </a:lvl4pPr>
            <a:lvl5pPr marL="1828800" indent="0">
              <a:buFontTx/>
              <a:buNone/>
              <a:defRPr b="1" i="0" baseline="0">
                <a:solidFill>
                  <a:schemeClr val="tx2"/>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8A4762B7-FE48-E246-3A7A-3E6872B2A48A}"/>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AB8EC-7CC5-1C38-EB51-B47703E44B57}"/>
              </a:ext>
            </a:extLst>
          </p:cNvPr>
          <p:cNvSpPr/>
          <p:nvPr/>
        </p:nvSpPr>
        <p:spPr>
          <a:xfrm>
            <a:off x="0" y="407405"/>
            <a:ext cx="800100" cy="5725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D75727-F432-3288-93E3-857043617EAA}"/>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18FE1F7-7A3C-A0F3-3885-C3B908758175}"/>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263DC62F-97DA-6BD8-152D-3436EA495535}"/>
              </a:ext>
            </a:extLst>
          </p:cNvPr>
          <p:cNvSpPr>
            <a:spLocks noGrp="1"/>
          </p:cNvSpPr>
          <p:nvPr>
            <p:ph sz="quarter" idx="19"/>
          </p:nvPr>
        </p:nvSpPr>
        <p:spPr>
          <a:xfrm>
            <a:off x="1076326" y="2454230"/>
            <a:ext cx="5134126" cy="3218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hart Placeholder 8">
            <a:extLst>
              <a:ext uri="{FF2B5EF4-FFF2-40B4-BE49-F238E27FC236}">
                <a16:creationId xmlns:a16="http://schemas.microsoft.com/office/drawing/2014/main" id="{8992FB40-4BD9-C860-BC05-8DDCF80032D8}"/>
              </a:ext>
            </a:extLst>
          </p:cNvPr>
          <p:cNvSpPr>
            <a:spLocks noGrp="1"/>
          </p:cNvSpPr>
          <p:nvPr>
            <p:ph type="chart" sz="quarter" idx="20"/>
          </p:nvPr>
        </p:nvSpPr>
        <p:spPr>
          <a:xfrm>
            <a:off x="6705600" y="1981200"/>
            <a:ext cx="4764088" cy="3975100"/>
          </a:xfrm>
          <a:solidFill>
            <a:schemeClr val="bg1">
              <a:lumMod val="95000"/>
            </a:schemeClr>
          </a:solidFill>
        </p:spPr>
        <p:txBody>
          <a:bodyPr/>
          <a:lstStyle>
            <a:lvl1pPr marL="0" indent="0" algn="ctr">
              <a:buFontTx/>
              <a:buNone/>
              <a:defRPr/>
            </a:lvl1pPr>
          </a:lstStyle>
          <a:p>
            <a:r>
              <a:rPr lang="en-US"/>
              <a:t>Click icon to add chart</a:t>
            </a:r>
          </a:p>
        </p:txBody>
      </p:sp>
      <p:pic>
        <p:nvPicPr>
          <p:cNvPr id="14" name="Graphic 6">
            <a:extLst>
              <a:ext uri="{FF2B5EF4-FFF2-40B4-BE49-F238E27FC236}">
                <a16:creationId xmlns:a16="http://schemas.microsoft.com/office/drawing/2014/main" id="{4C587C42-DAB6-3329-51F1-52252CFDA33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2320" y="6119466"/>
            <a:ext cx="1977062" cy="394607"/>
          </a:xfrm>
          <a:prstGeom prst="rect">
            <a:avLst/>
          </a:prstGeom>
        </p:spPr>
      </p:pic>
    </p:spTree>
    <p:extLst>
      <p:ext uri="{BB962C8B-B14F-4D97-AF65-F5344CB8AC3E}">
        <p14:creationId xmlns:p14="http://schemas.microsoft.com/office/powerpoint/2010/main" val="387430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1 column Slide w pictur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02CC-B17D-BFA8-A270-645E5F78BCA1}"/>
              </a:ext>
            </a:extLst>
          </p:cNvPr>
          <p:cNvSpPr>
            <a:spLocks noGrp="1"/>
          </p:cNvSpPr>
          <p:nvPr>
            <p:ph type="title" hasCustomPrompt="1"/>
          </p:nvPr>
        </p:nvSpPr>
        <p:spPr>
          <a:xfrm>
            <a:off x="1076325" y="639611"/>
            <a:ext cx="5609198" cy="1158265"/>
          </a:xfrm>
        </p:spPr>
        <p:txBody>
          <a:bodyPr anchor="t" anchorCtr="0">
            <a:noAutofit/>
          </a:bodyPr>
          <a:lstStyle>
            <a:lvl1pPr>
              <a:defRPr sz="4000" baseline="0">
                <a:latin typeface="+mn-lt"/>
              </a:defRPr>
            </a:lvl1pPr>
          </a:lstStyle>
          <a:p>
            <a:r>
              <a:rPr lang="en-US"/>
              <a:t>Click to edit slide title</a:t>
            </a:r>
          </a:p>
        </p:txBody>
      </p:sp>
      <p:sp>
        <p:nvSpPr>
          <p:cNvPr id="4" name="Date Placeholder 3">
            <a:extLst>
              <a:ext uri="{FF2B5EF4-FFF2-40B4-BE49-F238E27FC236}">
                <a16:creationId xmlns:a16="http://schemas.microsoft.com/office/drawing/2014/main" id="{ABA8BDE4-C76E-EEA3-0996-747F5F118E70}"/>
              </a:ext>
            </a:extLst>
          </p:cNvPr>
          <p:cNvSpPr>
            <a:spLocks noGrp="1"/>
          </p:cNvSpPr>
          <p:nvPr>
            <p:ph type="dt" sz="half" idx="10"/>
          </p:nvPr>
        </p:nvSpPr>
        <p:spPr>
          <a:xfrm>
            <a:off x="1600200" y="6356350"/>
            <a:ext cx="1400452" cy="365125"/>
          </a:xfrm>
          <a:prstGeom prst="rect">
            <a:avLst/>
          </a:prstGeom>
        </p:spPr>
        <p:txBody>
          <a:bodyPr/>
          <a:lstStyle/>
          <a:p>
            <a:fld id="{620897A5-3D13-42CC-94DE-B38B09BD973B}" type="datetime1">
              <a:rPr lang="en-US" smtClean="0"/>
              <a:t>3/11/2025</a:t>
            </a:fld>
            <a:endParaRPr lang="en-US"/>
          </a:p>
        </p:txBody>
      </p:sp>
      <p:sp>
        <p:nvSpPr>
          <p:cNvPr id="5" name="Footer Placeholder 4">
            <a:extLst>
              <a:ext uri="{FF2B5EF4-FFF2-40B4-BE49-F238E27FC236}">
                <a16:creationId xmlns:a16="http://schemas.microsoft.com/office/drawing/2014/main" id="{C88FFD6C-254B-CDC4-EBB3-9E385D634E4C}"/>
              </a:ext>
            </a:extLst>
          </p:cNvPr>
          <p:cNvSpPr>
            <a:spLocks noGrp="1"/>
          </p:cNvSpPr>
          <p:nvPr>
            <p:ph type="ftr" sz="quarter" idx="11"/>
          </p:nvPr>
        </p:nvSpPr>
        <p:spPr>
          <a:xfrm>
            <a:off x="3000652"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E815FD-0678-E2C6-8289-C8E1B15C9E82}"/>
              </a:ext>
            </a:extLst>
          </p:cNvPr>
          <p:cNvSpPr>
            <a:spLocks noGrp="1"/>
          </p:cNvSpPr>
          <p:nvPr>
            <p:ph type="sldNum" sz="quarter" idx="12"/>
          </p:nvPr>
        </p:nvSpPr>
        <p:spPr>
          <a:xfrm>
            <a:off x="11037474" y="6356350"/>
            <a:ext cx="1083816" cy="365125"/>
          </a:xfrm>
          <a:prstGeom prst="rect">
            <a:avLst/>
          </a:prstGeom>
        </p:spPr>
        <p:txBody>
          <a:bodyPr/>
          <a:lstStyle/>
          <a:p>
            <a:fld id="{6866C538-CC72-4FB8-85E1-4D3EC643CF88}" type="slidenum">
              <a:rPr lang="en-US" smtClean="0"/>
              <a:t>‹#›</a:t>
            </a:fld>
            <a:endParaRPr lang="en-US"/>
          </a:p>
        </p:txBody>
      </p:sp>
      <p:sp>
        <p:nvSpPr>
          <p:cNvPr id="17" name="Text Placeholder 16">
            <a:extLst>
              <a:ext uri="{FF2B5EF4-FFF2-40B4-BE49-F238E27FC236}">
                <a16:creationId xmlns:a16="http://schemas.microsoft.com/office/drawing/2014/main" id="{79CAFFCE-0BA2-B319-26CC-CF826ECB0F11}"/>
              </a:ext>
            </a:extLst>
          </p:cNvPr>
          <p:cNvSpPr>
            <a:spLocks noGrp="1"/>
          </p:cNvSpPr>
          <p:nvPr>
            <p:ph type="body" sz="quarter" idx="16"/>
          </p:nvPr>
        </p:nvSpPr>
        <p:spPr>
          <a:xfrm>
            <a:off x="1076325" y="1920582"/>
            <a:ext cx="5609200" cy="529655"/>
          </a:xfrm>
        </p:spPr>
        <p:txBody>
          <a:bodyPr/>
          <a:lstStyle>
            <a:lvl1pPr marL="0" indent="0">
              <a:lnSpc>
                <a:spcPts val="2000"/>
              </a:lnSpc>
              <a:buFontTx/>
              <a:buNone/>
              <a:defRPr sz="1800" b="1" i="0" baseline="0">
                <a:solidFill>
                  <a:schemeClr val="tx2"/>
                </a:solidFill>
              </a:defRPr>
            </a:lvl1pPr>
            <a:lvl2pPr marL="457200" indent="0">
              <a:buFontTx/>
              <a:buNone/>
              <a:defRPr b="1" i="0" baseline="0">
                <a:solidFill>
                  <a:schemeClr val="tx2"/>
                </a:solidFill>
              </a:defRPr>
            </a:lvl2pPr>
            <a:lvl3pPr marL="914400" indent="0">
              <a:buFontTx/>
              <a:buNone/>
              <a:defRPr b="1" i="0" baseline="0">
                <a:solidFill>
                  <a:schemeClr val="tx2"/>
                </a:solidFill>
              </a:defRPr>
            </a:lvl3pPr>
            <a:lvl4pPr marL="1371600" indent="0">
              <a:buFontTx/>
              <a:buNone/>
              <a:defRPr b="1" i="0" baseline="0">
                <a:solidFill>
                  <a:schemeClr val="tx2"/>
                </a:solidFill>
              </a:defRPr>
            </a:lvl4pPr>
            <a:lvl5pPr marL="1828800" indent="0">
              <a:buFontTx/>
              <a:buNone/>
              <a:defRPr b="1" i="0" baseline="0">
                <a:solidFill>
                  <a:schemeClr val="tx2"/>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8A4762B7-FE48-E246-3A7A-3E6872B2A48A}"/>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AB8EC-7CC5-1C38-EB51-B47703E44B57}"/>
              </a:ext>
            </a:extLst>
          </p:cNvPr>
          <p:cNvSpPr/>
          <p:nvPr/>
        </p:nvSpPr>
        <p:spPr>
          <a:xfrm>
            <a:off x="0" y="407405"/>
            <a:ext cx="800100" cy="5725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D75727-F432-3288-93E3-857043617EAA}"/>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18FE1F7-7A3C-A0F3-3885-C3B908758175}"/>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263DC62F-97DA-6BD8-152D-3436EA495535}"/>
              </a:ext>
            </a:extLst>
          </p:cNvPr>
          <p:cNvSpPr>
            <a:spLocks noGrp="1"/>
          </p:cNvSpPr>
          <p:nvPr>
            <p:ph sz="quarter" idx="19"/>
          </p:nvPr>
        </p:nvSpPr>
        <p:spPr>
          <a:xfrm>
            <a:off x="1076325" y="2450237"/>
            <a:ext cx="5609200" cy="3218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0F679E1C-F067-82DA-EB20-89CDD8639D42}"/>
              </a:ext>
            </a:extLst>
          </p:cNvPr>
          <p:cNvSpPr>
            <a:spLocks noGrp="1"/>
          </p:cNvSpPr>
          <p:nvPr>
            <p:ph type="pic" sz="quarter" idx="20"/>
          </p:nvPr>
        </p:nvSpPr>
        <p:spPr>
          <a:xfrm>
            <a:off x="7115175" y="769951"/>
            <a:ext cx="4275138" cy="4670425"/>
          </a:xfrm>
          <a:solidFill>
            <a:schemeClr val="bg1">
              <a:lumMod val="95000"/>
            </a:schemeClr>
          </a:solidFill>
        </p:spPr>
        <p:txBody>
          <a:bodyPr/>
          <a:lstStyle>
            <a:lvl1pPr marL="0" indent="0">
              <a:buFontTx/>
              <a:buNone/>
              <a:defRPr/>
            </a:lvl1pPr>
          </a:lstStyle>
          <a:p>
            <a:r>
              <a:rPr lang="en-US"/>
              <a:t>Click icon to add picture</a:t>
            </a:r>
          </a:p>
        </p:txBody>
      </p:sp>
      <p:pic>
        <p:nvPicPr>
          <p:cNvPr id="14" name="Graphic 6">
            <a:extLst>
              <a:ext uri="{FF2B5EF4-FFF2-40B4-BE49-F238E27FC236}">
                <a16:creationId xmlns:a16="http://schemas.microsoft.com/office/drawing/2014/main" id="{4C587C42-DAB6-3329-51F1-52252CFDA33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2320" y="6119466"/>
            <a:ext cx="1977062" cy="394607"/>
          </a:xfrm>
          <a:prstGeom prst="rect">
            <a:avLst/>
          </a:prstGeom>
        </p:spPr>
      </p:pic>
    </p:spTree>
    <p:extLst>
      <p:ext uri="{BB962C8B-B14F-4D97-AF65-F5344CB8AC3E}">
        <p14:creationId xmlns:p14="http://schemas.microsoft.com/office/powerpoint/2010/main" val="1853052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12" name="Table Placeholder 11">
            <a:extLst>
              <a:ext uri="{FF2B5EF4-FFF2-40B4-BE49-F238E27FC236}">
                <a16:creationId xmlns:a16="http://schemas.microsoft.com/office/drawing/2014/main" id="{98A22DD4-038C-7D93-4D61-B73C10E5BEB7}"/>
              </a:ext>
            </a:extLst>
          </p:cNvPr>
          <p:cNvSpPr>
            <a:spLocks noGrp="1"/>
          </p:cNvSpPr>
          <p:nvPr>
            <p:ph type="tbl" sz="quarter" idx="16" hasCustomPrompt="1"/>
          </p:nvPr>
        </p:nvSpPr>
        <p:spPr>
          <a:xfrm>
            <a:off x="1600200" y="1981201"/>
            <a:ext cx="9763218" cy="3860306"/>
          </a:xfrm>
          <a:solidFill>
            <a:schemeClr val="bg1">
              <a:lumMod val="95000"/>
            </a:schemeClr>
          </a:solidFill>
        </p:spPr>
        <p:txBody>
          <a:bodyPr/>
          <a:lstStyle>
            <a:lvl1pPr marL="0" indent="0">
              <a:buFontTx/>
              <a:buNone/>
              <a:defRPr/>
            </a:lvl1pPr>
          </a:lstStyle>
          <a:p>
            <a:r>
              <a:rPr lang="en-US"/>
              <a:t>Insert Table Here</a:t>
            </a:r>
          </a:p>
        </p:txBody>
      </p:sp>
      <p:sp>
        <p:nvSpPr>
          <p:cNvPr id="3" name="Rectangle 2">
            <a:extLst>
              <a:ext uri="{FF2B5EF4-FFF2-40B4-BE49-F238E27FC236}">
                <a16:creationId xmlns:a16="http://schemas.microsoft.com/office/drawing/2014/main" id="{C2DA06DA-3C58-3AF9-D6BE-E17106FB8540}"/>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BE5EA0D-48A4-C6C4-7CA7-2BFD6C7514FE}"/>
              </a:ext>
            </a:extLst>
          </p:cNvPr>
          <p:cNvSpPr/>
          <p:nvPr/>
        </p:nvSpPr>
        <p:spPr>
          <a:xfrm>
            <a:off x="0" y="407405"/>
            <a:ext cx="800100" cy="5725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49F1C8-0009-D827-8EEE-3BA701AC2EEC}"/>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EE1CBA-7E35-B977-9B7F-37092F49AB53}"/>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70DDB8B1-0922-5FEE-558D-34DDD1F518A9}"/>
              </a:ext>
            </a:extLst>
          </p:cNvPr>
          <p:cNvSpPr>
            <a:spLocks noGrp="1"/>
          </p:cNvSpPr>
          <p:nvPr>
            <p:ph type="dt" sz="half" idx="10"/>
          </p:nvPr>
        </p:nvSpPr>
        <p:spPr>
          <a:xfrm>
            <a:off x="1600200" y="6356350"/>
            <a:ext cx="1400452" cy="365125"/>
          </a:xfrm>
          <a:prstGeom prst="rect">
            <a:avLst/>
          </a:prstGeom>
        </p:spPr>
        <p:txBody>
          <a:bodyPr/>
          <a:lstStyle/>
          <a:p>
            <a:fld id="{D8534267-1F5A-4D6A-9ED2-0F91AE312458}" type="datetime1">
              <a:rPr lang="en-US" smtClean="0"/>
              <a:t>3/11/2025</a:t>
            </a:fld>
            <a:endParaRPr lang="en-US"/>
          </a:p>
        </p:txBody>
      </p:sp>
      <p:sp>
        <p:nvSpPr>
          <p:cNvPr id="14" name="Footer Placeholder 4">
            <a:extLst>
              <a:ext uri="{FF2B5EF4-FFF2-40B4-BE49-F238E27FC236}">
                <a16:creationId xmlns:a16="http://schemas.microsoft.com/office/drawing/2014/main" id="{B2393EF6-C3B0-4488-F4D3-AB5AE6838DE4}"/>
              </a:ext>
            </a:extLst>
          </p:cNvPr>
          <p:cNvSpPr>
            <a:spLocks noGrp="1"/>
          </p:cNvSpPr>
          <p:nvPr>
            <p:ph type="ftr" sz="quarter" idx="11"/>
          </p:nvPr>
        </p:nvSpPr>
        <p:spPr>
          <a:xfrm>
            <a:off x="3000652" y="6356350"/>
            <a:ext cx="4114800" cy="365125"/>
          </a:xfrm>
          <a:prstGeom prst="rect">
            <a:avLst/>
          </a:prstGeom>
        </p:spPr>
        <p:txBody>
          <a:bodyPr/>
          <a:lstStyle/>
          <a:p>
            <a:endParaRPr lang="en-US"/>
          </a:p>
        </p:txBody>
      </p:sp>
      <p:sp>
        <p:nvSpPr>
          <p:cNvPr id="15" name="Slide Number Placeholder 5">
            <a:extLst>
              <a:ext uri="{FF2B5EF4-FFF2-40B4-BE49-F238E27FC236}">
                <a16:creationId xmlns:a16="http://schemas.microsoft.com/office/drawing/2014/main" id="{FE6BFC7F-43C0-28A2-0B7A-C4A14C1B521C}"/>
              </a:ext>
            </a:extLst>
          </p:cNvPr>
          <p:cNvSpPr>
            <a:spLocks noGrp="1"/>
          </p:cNvSpPr>
          <p:nvPr>
            <p:ph type="sldNum" sz="quarter" idx="12"/>
          </p:nvPr>
        </p:nvSpPr>
        <p:spPr>
          <a:xfrm>
            <a:off x="11037474" y="6356350"/>
            <a:ext cx="1083816" cy="365125"/>
          </a:xfrm>
          <a:prstGeom prst="rect">
            <a:avLst/>
          </a:prstGeom>
        </p:spPr>
        <p:txBody>
          <a:bodyPr/>
          <a:lstStyle/>
          <a:p>
            <a:fld id="{6866C538-CC72-4FB8-85E1-4D3EC643CF88}" type="slidenum">
              <a:rPr lang="en-US" smtClean="0"/>
              <a:t>‹#›</a:t>
            </a:fld>
            <a:endParaRPr lang="en-US"/>
          </a:p>
        </p:txBody>
      </p:sp>
      <p:sp>
        <p:nvSpPr>
          <p:cNvPr id="18" name="Title 1">
            <a:extLst>
              <a:ext uri="{FF2B5EF4-FFF2-40B4-BE49-F238E27FC236}">
                <a16:creationId xmlns:a16="http://schemas.microsoft.com/office/drawing/2014/main" id="{C0AD9C05-BB97-D29B-EABA-DEDF5A6C97A2}"/>
              </a:ext>
            </a:extLst>
          </p:cNvPr>
          <p:cNvSpPr>
            <a:spLocks noGrp="1"/>
          </p:cNvSpPr>
          <p:nvPr>
            <p:ph type="title" hasCustomPrompt="1"/>
          </p:nvPr>
        </p:nvSpPr>
        <p:spPr>
          <a:xfrm>
            <a:off x="1076325" y="635835"/>
            <a:ext cx="10262841" cy="1158265"/>
          </a:xfrm>
        </p:spPr>
        <p:txBody>
          <a:bodyPr anchor="t" anchorCtr="0">
            <a:noAutofit/>
          </a:bodyPr>
          <a:lstStyle>
            <a:lvl1pPr>
              <a:defRPr sz="4000" baseline="0">
                <a:latin typeface="+mn-lt"/>
              </a:defRPr>
            </a:lvl1pPr>
          </a:lstStyle>
          <a:p>
            <a:r>
              <a:rPr lang="en-US"/>
              <a:t>Click to edit slide title</a:t>
            </a:r>
          </a:p>
        </p:txBody>
      </p:sp>
      <p:pic>
        <p:nvPicPr>
          <p:cNvPr id="16" name="Graphic 16">
            <a:extLst>
              <a:ext uri="{FF2B5EF4-FFF2-40B4-BE49-F238E27FC236}">
                <a16:creationId xmlns:a16="http://schemas.microsoft.com/office/drawing/2014/main" id="{C82E5A51-D63F-35C7-0CC8-96FA3D07609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2320" y="6119466"/>
            <a:ext cx="1977062" cy="394607"/>
          </a:xfrm>
          <a:prstGeom prst="rect">
            <a:avLst/>
          </a:prstGeom>
        </p:spPr>
      </p:pic>
    </p:spTree>
    <p:extLst>
      <p:ext uri="{BB962C8B-B14F-4D97-AF65-F5344CB8AC3E}">
        <p14:creationId xmlns:p14="http://schemas.microsoft.com/office/powerpoint/2010/main" val="52469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eneral Content Slid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9EF8E54-81A9-A78B-3059-0A1DAF34AA3C}"/>
              </a:ext>
            </a:extLst>
          </p:cNvPr>
          <p:cNvSpPr>
            <a:spLocks noGrp="1"/>
          </p:cNvSpPr>
          <p:nvPr>
            <p:ph sz="quarter" idx="16"/>
          </p:nvPr>
        </p:nvSpPr>
        <p:spPr>
          <a:xfrm>
            <a:off x="1066800" y="1981200"/>
            <a:ext cx="10296618" cy="37385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B2795903-B8C9-68B8-B1F4-C782ABFBBE12}"/>
              </a:ext>
            </a:extLst>
          </p:cNvPr>
          <p:cNvSpPr/>
          <p:nvPr/>
        </p:nvSpPr>
        <p:spPr>
          <a:xfrm>
            <a:off x="0" y="0"/>
            <a:ext cx="800100" cy="407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F3F94B7-8BE3-6BE0-23EB-8EBA48EA2BDD}"/>
              </a:ext>
            </a:extLst>
          </p:cNvPr>
          <p:cNvSpPr/>
          <p:nvPr/>
        </p:nvSpPr>
        <p:spPr>
          <a:xfrm>
            <a:off x="0" y="407405"/>
            <a:ext cx="800100" cy="5725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7142EC-D817-2933-6140-62D72113C588}"/>
              </a:ext>
            </a:extLst>
          </p:cNvPr>
          <p:cNvSpPr/>
          <p:nvPr/>
        </p:nvSpPr>
        <p:spPr>
          <a:xfrm>
            <a:off x="0" y="6132920"/>
            <a:ext cx="800100" cy="5808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4644336-6D0E-0C5C-A158-4C4854DE97EE}"/>
              </a:ext>
            </a:extLst>
          </p:cNvPr>
          <p:cNvSpPr/>
          <p:nvPr/>
        </p:nvSpPr>
        <p:spPr>
          <a:xfrm>
            <a:off x="0" y="6713789"/>
            <a:ext cx="800100" cy="14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CFB78BFD-BEA4-C681-9C94-362E624539ED}"/>
              </a:ext>
            </a:extLst>
          </p:cNvPr>
          <p:cNvSpPr>
            <a:spLocks noGrp="1"/>
          </p:cNvSpPr>
          <p:nvPr>
            <p:ph type="dt" sz="half" idx="10"/>
          </p:nvPr>
        </p:nvSpPr>
        <p:spPr>
          <a:xfrm>
            <a:off x="1600200" y="6356350"/>
            <a:ext cx="1400452" cy="365125"/>
          </a:xfrm>
          <a:prstGeom prst="rect">
            <a:avLst/>
          </a:prstGeom>
        </p:spPr>
        <p:txBody>
          <a:bodyPr/>
          <a:lstStyle/>
          <a:p>
            <a:fld id="{CA6146CD-93E7-4C50-B11C-D3EA1D32160A}" type="datetime1">
              <a:rPr lang="en-US" smtClean="0"/>
              <a:t>3/11/2025</a:t>
            </a:fld>
            <a:endParaRPr lang="en-US"/>
          </a:p>
        </p:txBody>
      </p:sp>
      <p:sp>
        <p:nvSpPr>
          <p:cNvPr id="19" name="Footer Placeholder 4">
            <a:extLst>
              <a:ext uri="{FF2B5EF4-FFF2-40B4-BE49-F238E27FC236}">
                <a16:creationId xmlns:a16="http://schemas.microsoft.com/office/drawing/2014/main" id="{32CAE4B3-ACA6-E9CB-83F0-E5E9447117F2}"/>
              </a:ext>
            </a:extLst>
          </p:cNvPr>
          <p:cNvSpPr>
            <a:spLocks noGrp="1"/>
          </p:cNvSpPr>
          <p:nvPr>
            <p:ph type="ftr" sz="quarter" idx="11"/>
          </p:nvPr>
        </p:nvSpPr>
        <p:spPr>
          <a:xfrm>
            <a:off x="3000652" y="6356350"/>
            <a:ext cx="4114800" cy="365125"/>
          </a:xfrm>
          <a:prstGeom prst="rect">
            <a:avLst/>
          </a:prstGeom>
        </p:spPr>
        <p:txBody>
          <a:bodyPr/>
          <a:lstStyle/>
          <a:p>
            <a:endParaRPr lang="en-US"/>
          </a:p>
        </p:txBody>
      </p:sp>
      <p:sp>
        <p:nvSpPr>
          <p:cNvPr id="20" name="Slide Number Placeholder 5">
            <a:extLst>
              <a:ext uri="{FF2B5EF4-FFF2-40B4-BE49-F238E27FC236}">
                <a16:creationId xmlns:a16="http://schemas.microsoft.com/office/drawing/2014/main" id="{2F5F34AA-9624-6E3A-E2E7-6350746A15DB}"/>
              </a:ext>
            </a:extLst>
          </p:cNvPr>
          <p:cNvSpPr>
            <a:spLocks noGrp="1"/>
          </p:cNvSpPr>
          <p:nvPr>
            <p:ph type="sldNum" sz="quarter" idx="12"/>
          </p:nvPr>
        </p:nvSpPr>
        <p:spPr>
          <a:xfrm>
            <a:off x="11037474" y="6356350"/>
            <a:ext cx="1083816" cy="365125"/>
          </a:xfrm>
          <a:prstGeom prst="rect">
            <a:avLst/>
          </a:prstGeom>
        </p:spPr>
        <p:txBody>
          <a:bodyPr/>
          <a:lstStyle/>
          <a:p>
            <a:fld id="{6866C538-CC72-4FB8-85E1-4D3EC643CF88}" type="slidenum">
              <a:rPr lang="en-US" smtClean="0"/>
              <a:t>‹#›</a:t>
            </a:fld>
            <a:endParaRPr lang="en-US"/>
          </a:p>
        </p:txBody>
      </p:sp>
      <p:sp>
        <p:nvSpPr>
          <p:cNvPr id="2" name="Title 1">
            <a:extLst>
              <a:ext uri="{FF2B5EF4-FFF2-40B4-BE49-F238E27FC236}">
                <a16:creationId xmlns:a16="http://schemas.microsoft.com/office/drawing/2014/main" id="{9AB265B8-271B-FA4F-FDE5-87DA1C571AB8}"/>
              </a:ext>
            </a:extLst>
          </p:cNvPr>
          <p:cNvSpPr>
            <a:spLocks noGrp="1"/>
          </p:cNvSpPr>
          <p:nvPr>
            <p:ph type="title" hasCustomPrompt="1"/>
          </p:nvPr>
        </p:nvSpPr>
        <p:spPr>
          <a:xfrm>
            <a:off x="1066800" y="636353"/>
            <a:ext cx="10272765" cy="1158265"/>
          </a:xfrm>
        </p:spPr>
        <p:txBody>
          <a:bodyPr anchor="t" anchorCtr="0">
            <a:noAutofit/>
          </a:bodyPr>
          <a:lstStyle>
            <a:lvl1pPr>
              <a:defRPr sz="4000" baseline="0">
                <a:latin typeface="+mn-lt"/>
              </a:defRPr>
            </a:lvl1pPr>
          </a:lstStyle>
          <a:p>
            <a:r>
              <a:rPr lang="en-US"/>
              <a:t>Click to edit slide title</a:t>
            </a:r>
          </a:p>
        </p:txBody>
      </p:sp>
      <p:pic>
        <p:nvPicPr>
          <p:cNvPr id="13" name="Graphic 14">
            <a:extLst>
              <a:ext uri="{FF2B5EF4-FFF2-40B4-BE49-F238E27FC236}">
                <a16:creationId xmlns:a16="http://schemas.microsoft.com/office/drawing/2014/main" id="{80DC8C15-CB53-E9D7-4F2E-CD7DF4FBD14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2320" y="6119466"/>
            <a:ext cx="1977062" cy="394607"/>
          </a:xfrm>
          <a:prstGeom prst="rect">
            <a:avLst/>
          </a:prstGeom>
        </p:spPr>
      </p:pic>
    </p:spTree>
    <p:extLst>
      <p:ext uri="{BB962C8B-B14F-4D97-AF65-F5344CB8AC3E}">
        <p14:creationId xmlns:p14="http://schemas.microsoft.com/office/powerpoint/2010/main" val="5315682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2.xml"/><Relationship Id="rId1" Type="http://schemas.openxmlformats.org/officeDocument/2006/relationships/slideLayout" Target="../slideLayouts/slideLayout33.xml"/><Relationship Id="rId4" Type="http://schemas.openxmlformats.org/officeDocument/2006/relationships/image" Target="../media/image1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361708-C856-5679-5F26-DFD654490767}"/>
              </a:ext>
            </a:extLst>
          </p:cNvPr>
          <p:cNvSpPr>
            <a:spLocks noGrp="1"/>
          </p:cNvSpPr>
          <p:nvPr>
            <p:ph type="title"/>
          </p:nvPr>
        </p:nvSpPr>
        <p:spPr>
          <a:xfrm>
            <a:off x="1493301" y="662893"/>
            <a:ext cx="9844596" cy="1325563"/>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F6BA814-9AC9-5238-F0A1-89F9D61B5B51}"/>
              </a:ext>
            </a:extLst>
          </p:cNvPr>
          <p:cNvSpPr>
            <a:spLocks noGrp="1"/>
          </p:cNvSpPr>
          <p:nvPr>
            <p:ph type="body" idx="1"/>
          </p:nvPr>
        </p:nvSpPr>
        <p:spPr>
          <a:xfrm>
            <a:off x="1600200" y="1988457"/>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10D8D-B5B5-FA5C-2E75-85268E6345F8}"/>
              </a:ext>
            </a:extLst>
          </p:cNvPr>
          <p:cNvSpPr>
            <a:spLocks noGrp="1"/>
          </p:cNvSpPr>
          <p:nvPr>
            <p:ph type="dt" sz="half" idx="2"/>
          </p:nvPr>
        </p:nvSpPr>
        <p:spPr>
          <a:xfrm>
            <a:off x="1600200" y="6374044"/>
            <a:ext cx="1981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57A95-5178-4106-9964-E45D7CA385C2}" type="datetime1">
              <a:rPr lang="en-US" smtClean="0"/>
              <a:t>3/11/2025</a:t>
            </a:fld>
            <a:endParaRPr lang="en-US"/>
          </a:p>
        </p:txBody>
      </p:sp>
      <p:sp>
        <p:nvSpPr>
          <p:cNvPr id="5" name="Footer Placeholder 4">
            <a:extLst>
              <a:ext uri="{FF2B5EF4-FFF2-40B4-BE49-F238E27FC236}">
                <a16:creationId xmlns:a16="http://schemas.microsoft.com/office/drawing/2014/main" id="{05E07592-D92D-5E48-1F23-4A48048F6903}"/>
              </a:ext>
            </a:extLst>
          </p:cNvPr>
          <p:cNvSpPr>
            <a:spLocks noGrp="1"/>
          </p:cNvSpPr>
          <p:nvPr>
            <p:ph type="ftr" sz="quarter" idx="3"/>
          </p:nvPr>
        </p:nvSpPr>
        <p:spPr>
          <a:xfrm>
            <a:off x="3581400" y="6374043"/>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8A7535-84D4-1921-62EB-192F99FD2CCC}"/>
              </a:ext>
            </a:extLst>
          </p:cNvPr>
          <p:cNvSpPr>
            <a:spLocks noGrp="1"/>
          </p:cNvSpPr>
          <p:nvPr>
            <p:ph type="sldNum" sz="quarter" idx="4"/>
          </p:nvPr>
        </p:nvSpPr>
        <p:spPr>
          <a:xfrm>
            <a:off x="10503763" y="6374042"/>
            <a:ext cx="16120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6C538-CC72-4FB8-85E1-4D3EC643CF88}" type="slidenum">
              <a:rPr lang="en-US" smtClean="0"/>
              <a:t>‹#›</a:t>
            </a:fld>
            <a:endParaRPr lang="en-US"/>
          </a:p>
        </p:txBody>
      </p:sp>
    </p:spTree>
    <p:extLst>
      <p:ext uri="{BB962C8B-B14F-4D97-AF65-F5344CB8AC3E}">
        <p14:creationId xmlns:p14="http://schemas.microsoft.com/office/powerpoint/2010/main" val="2610568394"/>
      </p:ext>
    </p:extLst>
  </p:cSld>
  <p:clrMap bg1="lt1" tx1="dk1" bg2="lt2" tx2="dk2" accent1="accent1" accent2="accent2" accent3="accent3" accent4="accent4" accent5="accent5" accent6="accent6" hlink="hlink" folHlink="folHlink"/>
  <p:sldLayoutIdLst>
    <p:sldLayoutId id="2147483666" r:id="rId1"/>
    <p:sldLayoutId id="2147483681" r:id="rId2"/>
    <p:sldLayoutId id="2147483661" r:id="rId3"/>
    <p:sldLayoutId id="2147483650" r:id="rId4"/>
    <p:sldLayoutId id="2147483675" r:id="rId5"/>
    <p:sldLayoutId id="2147483673" r:id="rId6"/>
    <p:sldLayoutId id="2147483674" r:id="rId7"/>
    <p:sldLayoutId id="2147483662" r:id="rId8"/>
    <p:sldLayoutId id="2147483672" r:id="rId9"/>
    <p:sldLayoutId id="2147483654" r:id="rId10"/>
    <p:sldLayoutId id="2147483676" r:id="rId11"/>
    <p:sldLayoutId id="2147483677"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Lst>
  <p:hf hdr="0" ftr="0" dt="0"/>
  <p:txStyles>
    <p:titleStyle>
      <a:lvl1pPr algn="l" defTabSz="914400" rtl="0" eaLnBrk="1" latinLnBrk="0" hangingPunct="1">
        <a:lnSpc>
          <a:spcPct val="90000"/>
        </a:lnSpc>
        <a:spcBef>
          <a:spcPct val="0"/>
        </a:spcBef>
        <a:buNone/>
        <a:defRPr sz="4000" b="0" i="0" kern="1200" baseline="0">
          <a:solidFill>
            <a:schemeClr val="tx2"/>
          </a:solidFill>
          <a:latin typeface="+mn-lt"/>
          <a:ea typeface="+mj-ea"/>
          <a:cs typeface="+mj-cs"/>
        </a:defRPr>
      </a:lvl1pPr>
    </p:titleStyle>
    <p:bodyStyle>
      <a:lvl1pPr marL="160020" indent="-160020" algn="l" defTabSz="914400" rtl="0" eaLnBrk="1" latinLnBrk="0" hangingPunct="1">
        <a:lnSpc>
          <a:spcPts val="2000"/>
        </a:lnSpc>
        <a:spcBef>
          <a:spcPts val="1000"/>
        </a:spcBef>
        <a:buFont typeface="Wingdings" pitchFamily="2" charset="2"/>
        <a:buChar char="§"/>
        <a:defRPr sz="1600" kern="1200" baseline="0">
          <a:solidFill>
            <a:schemeClr val="tx1">
              <a:lumMod val="65000"/>
              <a:lumOff val="35000"/>
            </a:schemeClr>
          </a:solidFill>
          <a:latin typeface="+mn-lt"/>
          <a:ea typeface="+mn-ea"/>
          <a:cs typeface="+mn-cs"/>
        </a:defRPr>
      </a:lvl1pPr>
      <a:lvl2pPr marL="457200" indent="-228600" algn="l" defTabSz="914400" rtl="0" eaLnBrk="1" latinLnBrk="0" hangingPunct="1">
        <a:lnSpc>
          <a:spcPts val="1800"/>
        </a:lnSpc>
        <a:spcBef>
          <a:spcPts val="500"/>
        </a:spcBef>
        <a:buFont typeface="Apple Symbols" panose="02000000000000000000" pitchFamily="2" charset="-79"/>
        <a:buChar char="⎻"/>
        <a:defRPr sz="1400" kern="1200" baseline="0">
          <a:solidFill>
            <a:schemeClr val="tx1">
              <a:lumMod val="65000"/>
              <a:lumOff val="35000"/>
            </a:schemeClr>
          </a:solidFill>
          <a:latin typeface="+mn-lt"/>
          <a:ea typeface="+mn-ea"/>
          <a:cs typeface="+mn-cs"/>
        </a:defRPr>
      </a:lvl2pPr>
      <a:lvl3pPr marL="640080" indent="-137160" algn="l" defTabSz="914400" rtl="0" eaLnBrk="1" latinLnBrk="0" hangingPunct="1">
        <a:lnSpc>
          <a:spcPts val="1600"/>
        </a:lnSpc>
        <a:spcBef>
          <a:spcPts val="500"/>
        </a:spcBef>
        <a:buFont typeface="Arial" panose="020B0604020202020204" pitchFamily="34" charset="0"/>
        <a:buChar char="•"/>
        <a:defRPr sz="1200" kern="1200" baseline="0">
          <a:solidFill>
            <a:schemeClr val="tx1">
              <a:lumMod val="65000"/>
              <a:lumOff val="35000"/>
            </a:schemeClr>
          </a:solidFill>
          <a:latin typeface="+mn-lt"/>
          <a:ea typeface="+mn-ea"/>
          <a:cs typeface="+mn-cs"/>
        </a:defRPr>
      </a:lvl3pPr>
      <a:lvl4pPr marL="640080" indent="-137160" algn="l" defTabSz="914400" rtl="0" eaLnBrk="1" latinLnBrk="0" hangingPunct="1">
        <a:lnSpc>
          <a:spcPts val="1600"/>
        </a:lnSpc>
        <a:spcBef>
          <a:spcPts val="500"/>
        </a:spcBef>
        <a:buFont typeface="Arial" panose="020B0604020202020204" pitchFamily="34" charset="0"/>
        <a:buChar char="•"/>
        <a:defRPr sz="1200" kern="1200" baseline="0">
          <a:solidFill>
            <a:schemeClr val="tx1">
              <a:lumMod val="65000"/>
              <a:lumOff val="35000"/>
            </a:schemeClr>
          </a:solidFill>
          <a:latin typeface="+mn-lt"/>
          <a:ea typeface="+mn-ea"/>
          <a:cs typeface="+mn-cs"/>
        </a:defRPr>
      </a:lvl4pPr>
      <a:lvl5pPr marL="640080" indent="-137160" algn="l" defTabSz="914400" rtl="0" eaLnBrk="1" latinLnBrk="0" hangingPunct="1">
        <a:lnSpc>
          <a:spcPts val="1600"/>
        </a:lnSpc>
        <a:spcBef>
          <a:spcPts val="500"/>
        </a:spcBef>
        <a:buFont typeface="Arial" panose="020B0604020202020204" pitchFamily="34" charset="0"/>
        <a:buChar char="•"/>
        <a:defRPr sz="1200" kern="120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2" orient="horz" pos="4056">
          <p15:clr>
            <a:srgbClr val="F26B43"/>
          </p15:clr>
        </p15:guide>
        <p15:guide id="27" pos="504">
          <p15:clr>
            <a:srgbClr val="F26B43"/>
          </p15:clr>
        </p15:guide>
        <p15:guide id="28" orient="horz" pos="4320">
          <p15:clr>
            <a:srgbClr val="F26B43"/>
          </p15:clr>
        </p15:guide>
        <p15:guide id="29">
          <p15:clr>
            <a:srgbClr val="F26B43"/>
          </p15:clr>
        </p15:guide>
        <p15:guide id="30" pos="1008">
          <p15:clr>
            <a:srgbClr val="F26B43"/>
          </p15:clr>
        </p15:guide>
        <p15:guide id="31" orient="horz" pos="480">
          <p15:clr>
            <a:srgbClr val="F26B43"/>
          </p15:clr>
        </p15:guide>
        <p15:guide id="32" pos="4224">
          <p15:clr>
            <a:srgbClr val="F26B43"/>
          </p15:clr>
        </p15:guide>
        <p15:guide id="33" orient="horz" pos="12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5711018"/>
          </a:xfrm>
          <a:prstGeom prst="rect">
            <a:avLst/>
          </a:prstGeom>
        </p:spPr>
      </p:pic>
      <p:sp>
        <p:nvSpPr>
          <p:cNvPr id="15" name="Rectangle 14"/>
          <p:cNvSpPr/>
          <p:nvPr userDrawn="1"/>
        </p:nvSpPr>
        <p:spPr>
          <a:xfrm>
            <a:off x="0" y="5681710"/>
            <a:ext cx="12192000" cy="1176291"/>
          </a:xfrm>
          <a:prstGeom prst="rect">
            <a:avLst/>
          </a:prstGeom>
          <a:solidFill>
            <a:srgbClr val="232D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043" y="5947990"/>
            <a:ext cx="2051687" cy="735356"/>
          </a:xfrm>
          <a:prstGeom prst="rect">
            <a:avLst/>
          </a:prstGeom>
        </p:spPr>
      </p:pic>
    </p:spTree>
    <p:extLst>
      <p:ext uri="{BB962C8B-B14F-4D97-AF65-F5344CB8AC3E}">
        <p14:creationId xmlns:p14="http://schemas.microsoft.com/office/powerpoint/2010/main" val="222272290"/>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3/11/2025</a:t>
            </a:fld>
            <a:endParaRPr lang="en-US"/>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7" r:id="rId1"/>
    <p:sldLayoutId id="2147483978" r:id="rId2"/>
  </p:sldLayoutIdLs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kern="1200">
          <a:solidFill>
            <a:schemeClr val="tx1"/>
          </a:solidFill>
          <a:latin typeface="+mn-lt"/>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kern="1200">
          <a:solidFill>
            <a:schemeClr val="tx1"/>
          </a:solidFill>
          <a:latin typeface="+mn-lt"/>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kern="1200">
          <a:solidFill>
            <a:schemeClr val="tx1"/>
          </a:solidFill>
          <a:latin typeface="+mn-lt"/>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7.png"/><Relationship Id="rId7" Type="http://schemas.openxmlformats.org/officeDocument/2006/relationships/diagramData" Target="../diagrams/data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microsoft.com/office/2007/relationships/hdphoto" Target="../media/hdphoto1.wdp"/><Relationship Id="rId11" Type="http://schemas.microsoft.com/office/2007/relationships/diagramDrawing" Target="../diagrams/drawing2.xml"/><Relationship Id="rId5" Type="http://schemas.openxmlformats.org/officeDocument/2006/relationships/image" Target="../media/image19.png"/><Relationship Id="rId10" Type="http://schemas.openxmlformats.org/officeDocument/2006/relationships/diagramColors" Target="../diagrams/colors2.xml"/><Relationship Id="rId4" Type="http://schemas.openxmlformats.org/officeDocument/2006/relationships/image" Target="../media/image18.svg"/><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FF72C1-DAA4-4C5F-91D8-8B043BAC1E02}"/>
              </a:ext>
            </a:extLst>
          </p:cNvPr>
          <p:cNvSpPr>
            <a:spLocks noGrp="1"/>
          </p:cNvSpPr>
          <p:nvPr>
            <p:ph type="ctrTitle"/>
          </p:nvPr>
        </p:nvSpPr>
        <p:spPr/>
        <p:txBody>
          <a:bodyPr/>
          <a:lstStyle/>
          <a:p>
            <a:r>
              <a:rPr lang="en-CA">
                <a:solidFill>
                  <a:schemeClr val="accent2"/>
                </a:solidFill>
                <a:latin typeface="Franklin Gothic Heavy"/>
              </a:rPr>
              <a:t>Perioperative  Roadmap </a:t>
            </a:r>
            <a:br>
              <a:rPr lang="en-CA">
                <a:solidFill>
                  <a:schemeClr val="accent2"/>
                </a:solidFill>
                <a:latin typeface="Franklin Gothic Heavy"/>
              </a:rPr>
            </a:br>
            <a:r>
              <a:rPr lang="en-CA">
                <a:solidFill>
                  <a:schemeClr val="accent2"/>
                </a:solidFill>
                <a:latin typeface="Franklin Gothic Heavy"/>
              </a:rPr>
              <a:t>Expansion Plan </a:t>
            </a:r>
          </a:p>
        </p:txBody>
      </p:sp>
      <p:sp>
        <p:nvSpPr>
          <p:cNvPr id="4" name="Subtitle 1">
            <a:extLst>
              <a:ext uri="{FF2B5EF4-FFF2-40B4-BE49-F238E27FC236}">
                <a16:creationId xmlns:a16="http://schemas.microsoft.com/office/drawing/2014/main" id="{D955736E-37C5-4824-90F7-F7C85120A5FF}"/>
              </a:ext>
            </a:extLst>
          </p:cNvPr>
          <p:cNvSpPr txBox="1">
            <a:spLocks/>
          </p:cNvSpPr>
          <p:nvPr/>
        </p:nvSpPr>
        <p:spPr>
          <a:xfrm>
            <a:off x="840455" y="5766982"/>
            <a:ext cx="7270744" cy="481074"/>
          </a:xfrm>
          <a:prstGeom prst="rect">
            <a:avLst/>
          </a:prstGeom>
        </p:spPr>
        <p:txBody>
          <a:bodyPr vert="horz" lIns="91440" tIns="45720" rIns="91440" bIns="45720" rtlCol="0" anchor="t">
            <a:noAutofit/>
          </a:bodyPr>
          <a:lstStyle>
            <a:lvl1pPr marL="0" indent="0" algn="l" defTabSz="914400" rtl="0" eaLnBrk="1" latinLnBrk="0" hangingPunct="1">
              <a:lnSpc>
                <a:spcPts val="3600"/>
              </a:lnSpc>
              <a:spcBef>
                <a:spcPts val="1000"/>
              </a:spcBef>
              <a:buFont typeface="Wingdings" pitchFamily="2" charset="2"/>
              <a:buNone/>
              <a:defRPr sz="3200" kern="1200" baseline="0">
                <a:solidFill>
                  <a:schemeClr val="tx2"/>
                </a:solidFill>
                <a:latin typeface="+mn-lt"/>
                <a:ea typeface="+mn-ea"/>
                <a:cs typeface="+mn-cs"/>
              </a:defRPr>
            </a:lvl1pPr>
            <a:lvl2pPr marL="457200" indent="0" algn="ctr" defTabSz="914400" rtl="0" eaLnBrk="1" latinLnBrk="0" hangingPunct="1">
              <a:lnSpc>
                <a:spcPts val="1800"/>
              </a:lnSpc>
              <a:spcBef>
                <a:spcPts val="500"/>
              </a:spcBef>
              <a:buFont typeface="Apple Symbols" panose="02000000000000000000" pitchFamily="2" charset="-79"/>
              <a:buNone/>
              <a:defRPr sz="2000" kern="1200" baseline="0">
                <a:solidFill>
                  <a:schemeClr val="tx1">
                    <a:lumMod val="65000"/>
                    <a:lumOff val="35000"/>
                  </a:schemeClr>
                </a:solidFill>
                <a:latin typeface="+mn-lt"/>
                <a:ea typeface="+mn-ea"/>
                <a:cs typeface="+mn-cs"/>
              </a:defRPr>
            </a:lvl2pPr>
            <a:lvl3pPr marL="914400" indent="0" algn="ctr" defTabSz="914400" rtl="0" eaLnBrk="1" latinLnBrk="0" hangingPunct="1">
              <a:lnSpc>
                <a:spcPts val="1600"/>
              </a:lnSpc>
              <a:spcBef>
                <a:spcPts val="500"/>
              </a:spcBef>
              <a:buFont typeface="Arial" panose="020B0604020202020204" pitchFamily="34" charset="0"/>
              <a:buNone/>
              <a:defRPr sz="1800" kern="1200" baseline="0">
                <a:solidFill>
                  <a:schemeClr val="tx1">
                    <a:lumMod val="65000"/>
                    <a:lumOff val="35000"/>
                  </a:schemeClr>
                </a:solidFill>
                <a:latin typeface="+mn-lt"/>
                <a:ea typeface="+mn-ea"/>
                <a:cs typeface="+mn-cs"/>
              </a:defRPr>
            </a:lvl3pPr>
            <a:lvl4pPr marL="1371600" indent="0" algn="ctr" defTabSz="914400" rtl="0" eaLnBrk="1" latinLnBrk="0" hangingPunct="1">
              <a:lnSpc>
                <a:spcPts val="1600"/>
              </a:lnSpc>
              <a:spcBef>
                <a:spcPts val="500"/>
              </a:spcBef>
              <a:buFont typeface="Arial" panose="020B0604020202020204" pitchFamily="34" charset="0"/>
              <a:buNone/>
              <a:defRPr sz="1600" kern="1200" baseline="0">
                <a:solidFill>
                  <a:schemeClr val="tx1">
                    <a:lumMod val="65000"/>
                    <a:lumOff val="35000"/>
                  </a:schemeClr>
                </a:solidFill>
                <a:latin typeface="+mn-lt"/>
                <a:ea typeface="+mn-ea"/>
                <a:cs typeface="+mn-cs"/>
              </a:defRPr>
            </a:lvl4pPr>
            <a:lvl5pPr marL="1828800" indent="0" algn="ctr" defTabSz="914400" rtl="0" eaLnBrk="1" latinLnBrk="0" hangingPunct="1">
              <a:lnSpc>
                <a:spcPts val="1600"/>
              </a:lnSpc>
              <a:spcBef>
                <a:spcPts val="500"/>
              </a:spcBef>
              <a:buFont typeface="Arial" panose="020B0604020202020204" pitchFamily="34" charset="0"/>
              <a:buNone/>
              <a:defRPr sz="1600" kern="1200" baseline="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chemeClr val="accent1"/>
                </a:solidFill>
              </a:rPr>
              <a:t>March </a:t>
            </a:r>
            <a:r>
              <a:rPr lang="en-US" b="1" dirty="0">
                <a:solidFill>
                  <a:schemeClr val="accent1"/>
                </a:solidFill>
              </a:rPr>
              <a:t>2025</a:t>
            </a:r>
          </a:p>
          <a:p>
            <a:endParaRPr lang="en-US" dirty="0"/>
          </a:p>
        </p:txBody>
      </p:sp>
    </p:spTree>
    <p:extLst>
      <p:ext uri="{BB962C8B-B14F-4D97-AF65-F5344CB8AC3E}">
        <p14:creationId xmlns:p14="http://schemas.microsoft.com/office/powerpoint/2010/main" val="2513719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647A-07EF-8377-D4A8-BBD4300B6213}"/>
              </a:ext>
            </a:extLst>
          </p:cNvPr>
          <p:cNvSpPr>
            <a:spLocks noGrp="1"/>
          </p:cNvSpPr>
          <p:nvPr>
            <p:ph type="ctrTitle"/>
          </p:nvPr>
        </p:nvSpPr>
        <p:spPr/>
        <p:txBody>
          <a:bodyPr/>
          <a:lstStyle/>
          <a:p>
            <a:r>
              <a:rPr lang="en-US">
                <a:latin typeface="Franklin Gothic Heavy"/>
              </a:rPr>
              <a:t>Appendix</a:t>
            </a:r>
            <a:br>
              <a:rPr lang="en-US">
                <a:latin typeface="Franklin Gothic Heavy"/>
              </a:rPr>
            </a:br>
            <a:endParaRPr lang="en-US"/>
          </a:p>
        </p:txBody>
      </p:sp>
      <p:sp>
        <p:nvSpPr>
          <p:cNvPr id="3" name="Subtitle 2">
            <a:extLst>
              <a:ext uri="{FF2B5EF4-FFF2-40B4-BE49-F238E27FC236}">
                <a16:creationId xmlns:a16="http://schemas.microsoft.com/office/drawing/2014/main" id="{5DB8C832-9CAF-1F85-C905-B2DC0BD6EE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97770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BFD8E-7B22-D510-C5ED-625894B3036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8A385C-5B11-B886-B856-F2277A03F904}"/>
              </a:ext>
            </a:extLst>
          </p:cNvPr>
          <p:cNvSpPr>
            <a:spLocks noGrp="1"/>
          </p:cNvSpPr>
          <p:nvPr>
            <p:ph type="sldNum" sz="quarter" idx="12"/>
          </p:nvPr>
        </p:nvSpPr>
        <p:spPr/>
        <p:txBody>
          <a:bodyPr/>
          <a:lstStyle/>
          <a:p>
            <a:fld id="{6866C538-CC72-4FB8-85E1-4D3EC643CF88}" type="slidenum">
              <a:rPr lang="en-US" smtClean="0"/>
              <a:t>11</a:t>
            </a:fld>
            <a:endParaRPr lang="en-US"/>
          </a:p>
        </p:txBody>
      </p:sp>
      <p:sp>
        <p:nvSpPr>
          <p:cNvPr id="4" name="Title 3">
            <a:extLst>
              <a:ext uri="{FF2B5EF4-FFF2-40B4-BE49-F238E27FC236}">
                <a16:creationId xmlns:a16="http://schemas.microsoft.com/office/drawing/2014/main" id="{E470B46E-F86F-DDF5-2E1D-4049B202CBCC}"/>
              </a:ext>
            </a:extLst>
          </p:cNvPr>
          <p:cNvSpPr>
            <a:spLocks noGrp="1"/>
          </p:cNvSpPr>
          <p:nvPr>
            <p:ph type="title"/>
          </p:nvPr>
        </p:nvSpPr>
        <p:spPr>
          <a:xfrm>
            <a:off x="954232" y="246694"/>
            <a:ext cx="10272765" cy="1158265"/>
          </a:xfrm>
        </p:spPr>
        <p:txBody>
          <a:bodyPr/>
          <a:lstStyle/>
          <a:p>
            <a:r>
              <a:rPr lang="en-US">
                <a:latin typeface="Franklin Gothic Heavy"/>
              </a:rPr>
              <a:t>Main OR support staff needs</a:t>
            </a:r>
          </a:p>
        </p:txBody>
      </p:sp>
      <p:pic>
        <p:nvPicPr>
          <p:cNvPr id="7" name="Content Placeholder 6" descr="A white text with black text&#10;&#10;AI-generated content may be incorrect.">
            <a:extLst>
              <a:ext uri="{FF2B5EF4-FFF2-40B4-BE49-F238E27FC236}">
                <a16:creationId xmlns:a16="http://schemas.microsoft.com/office/drawing/2014/main" id="{12E99D8A-C24F-C657-6E27-4E58DA53A107}"/>
              </a:ext>
            </a:extLst>
          </p:cNvPr>
          <p:cNvPicPr>
            <a:picLocks noGrp="1" noChangeAspect="1"/>
          </p:cNvPicPr>
          <p:nvPr>
            <p:ph sz="quarter" idx="16"/>
          </p:nvPr>
        </p:nvPicPr>
        <p:blipFill>
          <a:blip r:embed="rId2"/>
          <a:stretch>
            <a:fillRect/>
          </a:stretch>
        </p:blipFill>
        <p:spPr>
          <a:xfrm>
            <a:off x="1578663" y="1210541"/>
            <a:ext cx="9653891" cy="4439949"/>
          </a:xfrm>
        </p:spPr>
      </p:pic>
    </p:spTree>
    <p:extLst>
      <p:ext uri="{BB962C8B-B14F-4D97-AF65-F5344CB8AC3E}">
        <p14:creationId xmlns:p14="http://schemas.microsoft.com/office/powerpoint/2010/main" val="1578395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3A3B7-E28D-4849-9B57-68BE0B4D09C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D66006-F6FF-3C8B-B659-DE8FBAB12167}"/>
              </a:ext>
            </a:extLst>
          </p:cNvPr>
          <p:cNvSpPr>
            <a:spLocks noGrp="1"/>
          </p:cNvSpPr>
          <p:nvPr>
            <p:ph type="sldNum" sz="quarter" idx="12"/>
          </p:nvPr>
        </p:nvSpPr>
        <p:spPr/>
        <p:txBody>
          <a:bodyPr/>
          <a:lstStyle/>
          <a:p>
            <a:fld id="{6866C538-CC72-4FB8-85E1-4D3EC643CF88}" type="slidenum">
              <a:rPr lang="en-US" smtClean="0"/>
              <a:t>2</a:t>
            </a:fld>
            <a:endParaRPr lang="en-US"/>
          </a:p>
        </p:txBody>
      </p:sp>
      <p:sp>
        <p:nvSpPr>
          <p:cNvPr id="4" name="Title 3">
            <a:extLst>
              <a:ext uri="{FF2B5EF4-FFF2-40B4-BE49-F238E27FC236}">
                <a16:creationId xmlns:a16="http://schemas.microsoft.com/office/drawing/2014/main" id="{9707031D-0AD2-19DD-26B5-0234994C5027}"/>
              </a:ext>
            </a:extLst>
          </p:cNvPr>
          <p:cNvSpPr>
            <a:spLocks noGrp="1"/>
          </p:cNvSpPr>
          <p:nvPr>
            <p:ph type="title"/>
          </p:nvPr>
        </p:nvSpPr>
        <p:spPr>
          <a:xfrm>
            <a:off x="1048803" y="706295"/>
            <a:ext cx="10272765" cy="1158265"/>
          </a:xfrm>
        </p:spPr>
        <p:txBody>
          <a:bodyPr/>
          <a:lstStyle/>
          <a:p>
            <a:r>
              <a:rPr lang="en-US">
                <a:latin typeface="Franklin Gothic Medium"/>
              </a:rPr>
              <a:t>Today's Discussion</a:t>
            </a:r>
            <a:br>
              <a:rPr lang="en-US">
                <a:latin typeface="Franklin Gothic Medium"/>
              </a:rPr>
            </a:br>
            <a:endParaRPr lang="en-US"/>
          </a:p>
        </p:txBody>
      </p:sp>
      <p:graphicFrame>
        <p:nvGraphicFramePr>
          <p:cNvPr id="5" name="Diagram 4">
            <a:extLst>
              <a:ext uri="{FF2B5EF4-FFF2-40B4-BE49-F238E27FC236}">
                <a16:creationId xmlns:a16="http://schemas.microsoft.com/office/drawing/2014/main" id="{3493F1AD-57EC-A824-55DE-BE72E1441332}"/>
              </a:ext>
            </a:extLst>
          </p:cNvPr>
          <p:cNvGraphicFramePr/>
          <p:nvPr>
            <p:extLst>
              <p:ext uri="{D42A27DB-BD31-4B8C-83A1-F6EECF244321}">
                <p14:modId xmlns:p14="http://schemas.microsoft.com/office/powerpoint/2010/main" val="1818533145"/>
              </p:ext>
            </p:extLst>
          </p:nvPr>
        </p:nvGraphicFramePr>
        <p:xfrm>
          <a:off x="1899196" y="-1665334"/>
          <a:ext cx="9130249" cy="8207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18" descr="Vascular &amp; Endovascular Surgery Division - UVA Department of Surgery">
            <a:extLst>
              <a:ext uri="{FF2B5EF4-FFF2-40B4-BE49-F238E27FC236}">
                <a16:creationId xmlns:a16="http://schemas.microsoft.com/office/drawing/2014/main" id="{ACF226FB-E4D8-7128-934F-D6FB6D01583E}"/>
              </a:ext>
            </a:extLst>
          </p:cNvPr>
          <p:cNvPicPr>
            <a:picLocks noChangeAspect="1"/>
          </p:cNvPicPr>
          <p:nvPr/>
        </p:nvPicPr>
        <p:blipFill>
          <a:blip r:embed="rId7"/>
          <a:srcRect l="5302" t="28571" r="-8" b="35302"/>
          <a:stretch/>
        </p:blipFill>
        <p:spPr>
          <a:xfrm>
            <a:off x="786849" y="3955040"/>
            <a:ext cx="11447239" cy="2905045"/>
          </a:xfrm>
          <a:prstGeom prst="rect">
            <a:avLst/>
          </a:prstGeom>
        </p:spPr>
      </p:pic>
    </p:spTree>
    <p:extLst>
      <p:ext uri="{BB962C8B-B14F-4D97-AF65-F5344CB8AC3E}">
        <p14:creationId xmlns:p14="http://schemas.microsoft.com/office/powerpoint/2010/main" val="2965589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80E99-FB83-C426-FFC2-8EE8CA10A8A9}"/>
            </a:ext>
          </a:extLst>
        </p:cNvPr>
        <p:cNvGrpSpPr/>
        <p:nvPr/>
      </p:nvGrpSpPr>
      <p:grpSpPr>
        <a:xfrm>
          <a:off x="0" y="0"/>
          <a:ext cx="0" cy="0"/>
          <a:chOff x="0" y="0"/>
          <a:chExt cx="0" cy="0"/>
        </a:xfrm>
      </p:grpSpPr>
      <p:sp>
        <p:nvSpPr>
          <p:cNvPr id="37" name="Freeform 2">
            <a:extLst>
              <a:ext uri="{FF2B5EF4-FFF2-40B4-BE49-F238E27FC236}">
                <a16:creationId xmlns:a16="http://schemas.microsoft.com/office/drawing/2014/main" id="{202BE3BB-479D-BA8F-5E8B-6409431DF841}"/>
              </a:ext>
            </a:extLst>
          </p:cNvPr>
          <p:cNvSpPr/>
          <p:nvPr/>
        </p:nvSpPr>
        <p:spPr>
          <a:xfrm rot="4560000">
            <a:off x="4245201" y="-3472082"/>
            <a:ext cx="3308506" cy="13344028"/>
          </a:xfrm>
          <a:custGeom>
            <a:avLst/>
            <a:gdLst/>
            <a:ahLst/>
            <a:cxnLst/>
            <a:rect l="l" t="t" r="r" b="b"/>
            <a:pathLst>
              <a:path w="6668778" h="4033997">
                <a:moveTo>
                  <a:pt x="0" y="0"/>
                </a:moveTo>
                <a:lnTo>
                  <a:pt x="6668778" y="0"/>
                </a:lnTo>
                <a:lnTo>
                  <a:pt x="6668778" y="4033997"/>
                </a:lnTo>
                <a:lnTo>
                  <a:pt x="0" y="4033997"/>
                </a:lnTo>
                <a:lnTo>
                  <a:pt x="0" y="0"/>
                </a:lnTo>
                <a:close/>
              </a:path>
            </a:pathLst>
          </a:custGeom>
          <a:blipFill>
            <a:blip r:embed="rId3">
              <a:extLst>
                <a:ext uri="{96DAC541-7B7A-43D3-8B79-37D633B846F1}">
                  <asvg:svgBlip xmlns:asvg="http://schemas.microsoft.com/office/drawing/2016/SVG/main" r:embed="rId4"/>
                </a:ext>
              </a:extLst>
            </a:blip>
            <a:stretch>
              <a:fillRect t="-13530"/>
            </a:stretch>
          </a:blipFill>
        </p:spPr>
        <p:txBody>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85"/>
          </a:p>
        </p:txBody>
      </p:sp>
      <p:sp>
        <p:nvSpPr>
          <p:cNvPr id="4" name="Title 3">
            <a:extLst>
              <a:ext uri="{FF2B5EF4-FFF2-40B4-BE49-F238E27FC236}">
                <a16:creationId xmlns:a16="http://schemas.microsoft.com/office/drawing/2014/main" id="{5CF0C5F4-3F71-8855-0861-1B33122327FD}"/>
              </a:ext>
            </a:extLst>
          </p:cNvPr>
          <p:cNvSpPr>
            <a:spLocks noGrp="1"/>
          </p:cNvSpPr>
          <p:nvPr>
            <p:ph type="title"/>
          </p:nvPr>
        </p:nvSpPr>
        <p:spPr>
          <a:xfrm>
            <a:off x="961687" y="168386"/>
            <a:ext cx="10272765" cy="1158265"/>
          </a:xfrm>
        </p:spPr>
        <p:txBody>
          <a:bodyPr/>
          <a:lstStyle/>
          <a:p>
            <a:r>
              <a:rPr lang="en-US">
                <a:latin typeface="Franklin Gothic Heavy"/>
              </a:rPr>
              <a:t>Periop Roadmap: Strategic Initiatives</a:t>
            </a:r>
            <a:br>
              <a:rPr lang="en-US"/>
            </a:br>
            <a:endParaRPr lang="en-US"/>
          </a:p>
        </p:txBody>
      </p:sp>
      <p:grpSp>
        <p:nvGrpSpPr>
          <p:cNvPr id="52" name="Group 51">
            <a:extLst>
              <a:ext uri="{FF2B5EF4-FFF2-40B4-BE49-F238E27FC236}">
                <a16:creationId xmlns:a16="http://schemas.microsoft.com/office/drawing/2014/main" id="{5AA6F507-1C11-779C-9962-7F2CCEA85102}"/>
              </a:ext>
            </a:extLst>
          </p:cNvPr>
          <p:cNvGrpSpPr/>
          <p:nvPr/>
        </p:nvGrpSpPr>
        <p:grpSpPr>
          <a:xfrm>
            <a:off x="3629664" y="746859"/>
            <a:ext cx="4521670" cy="2631596"/>
            <a:chOff x="3920936" y="1183328"/>
            <a:chExt cx="4201409" cy="2609508"/>
          </a:xfrm>
        </p:grpSpPr>
        <p:pic>
          <p:nvPicPr>
            <p:cNvPr id="41" name="Picture 40">
              <a:extLst>
                <a:ext uri="{FF2B5EF4-FFF2-40B4-BE49-F238E27FC236}">
                  <a16:creationId xmlns:a16="http://schemas.microsoft.com/office/drawing/2014/main" id="{63E9CED5-59C4-C873-D4CA-57BAC0B9972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915" b="99807" l="1319" r="99041">
                          <a14:foregroundMark x1="71823" y1="24324" x2="71823" y2="24324"/>
                        </a14:backgroundRemoval>
                      </a14:imgEffect>
                    </a14:imgLayer>
                  </a14:imgProps>
                </a:ext>
              </a:extLst>
            </a:blip>
            <a:stretch>
              <a:fillRect/>
            </a:stretch>
          </p:blipFill>
          <p:spPr>
            <a:xfrm>
              <a:off x="3920936" y="1183328"/>
              <a:ext cx="4201409" cy="2609508"/>
            </a:xfrm>
            <a:prstGeom prst="rect">
              <a:avLst/>
            </a:prstGeom>
          </p:spPr>
        </p:pic>
        <p:sp>
          <p:nvSpPr>
            <p:cNvPr id="42" name="Isosceles Triangle 41">
              <a:extLst>
                <a:ext uri="{FF2B5EF4-FFF2-40B4-BE49-F238E27FC236}">
                  <a16:creationId xmlns:a16="http://schemas.microsoft.com/office/drawing/2014/main" id="{011FD943-B192-2E95-0C40-452CAF6FF0A4}"/>
                </a:ext>
              </a:extLst>
            </p:cNvPr>
            <p:cNvSpPr/>
            <p:nvPr/>
          </p:nvSpPr>
          <p:spPr>
            <a:xfrm rot="10800000">
              <a:off x="4532869" y="2602435"/>
              <a:ext cx="812068" cy="551862"/>
            </a:xfrm>
            <a:prstGeom prst="triangle">
              <a:avLst>
                <a:gd name="adj" fmla="val 61828"/>
              </a:avLst>
            </a:prstGeom>
            <a:solidFill>
              <a:schemeClr val="accent3"/>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a:endParaRPr lang="en-US" sz="3599">
                <a:solidFill>
                  <a:srgbClr val="FFFFFF"/>
                </a:solidFill>
              </a:endParaRPr>
            </a:p>
          </p:txBody>
        </p:sp>
        <p:sp>
          <p:nvSpPr>
            <p:cNvPr id="43" name="Isosceles Triangle 42">
              <a:extLst>
                <a:ext uri="{FF2B5EF4-FFF2-40B4-BE49-F238E27FC236}">
                  <a16:creationId xmlns:a16="http://schemas.microsoft.com/office/drawing/2014/main" id="{257AA080-66C1-C18B-5233-65346CB449DA}"/>
                </a:ext>
              </a:extLst>
            </p:cNvPr>
            <p:cNvSpPr/>
            <p:nvPr/>
          </p:nvSpPr>
          <p:spPr>
            <a:xfrm>
              <a:off x="4918542" y="2594164"/>
              <a:ext cx="751836" cy="546045"/>
            </a:xfrm>
            <a:prstGeom prst="triangle">
              <a:avLst>
                <a:gd name="adj" fmla="val 61828"/>
              </a:avLst>
            </a:prstGeom>
            <a:solidFill>
              <a:schemeClr val="accent3"/>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a:endParaRPr lang="en-US" sz="3599"/>
            </a:p>
          </p:txBody>
        </p:sp>
        <p:sp>
          <p:nvSpPr>
            <p:cNvPr id="44" name="Isosceles Triangle 43">
              <a:extLst>
                <a:ext uri="{FF2B5EF4-FFF2-40B4-BE49-F238E27FC236}">
                  <a16:creationId xmlns:a16="http://schemas.microsoft.com/office/drawing/2014/main" id="{9C3B2B88-888C-BC5C-3648-EE20751B8FF7}"/>
                </a:ext>
              </a:extLst>
            </p:cNvPr>
            <p:cNvSpPr/>
            <p:nvPr/>
          </p:nvSpPr>
          <p:spPr>
            <a:xfrm rot="10800000">
              <a:off x="5434427" y="2618151"/>
              <a:ext cx="751836" cy="521491"/>
            </a:xfrm>
            <a:prstGeom prst="triangle">
              <a:avLst>
                <a:gd name="adj" fmla="val 61828"/>
              </a:avLst>
            </a:prstGeom>
            <a:solidFill>
              <a:schemeClr val="accent3"/>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a:endParaRPr lang="en-US" sz="3599"/>
            </a:p>
          </p:txBody>
        </p:sp>
        <p:sp>
          <p:nvSpPr>
            <p:cNvPr id="45" name="Freeform: Shape 44">
              <a:extLst>
                <a:ext uri="{FF2B5EF4-FFF2-40B4-BE49-F238E27FC236}">
                  <a16:creationId xmlns:a16="http://schemas.microsoft.com/office/drawing/2014/main" id="{7C833B28-9E9B-6732-53D5-F3F073A179B6}"/>
                </a:ext>
              </a:extLst>
            </p:cNvPr>
            <p:cNvSpPr/>
            <p:nvPr/>
          </p:nvSpPr>
          <p:spPr>
            <a:xfrm>
              <a:off x="5784295" y="2046947"/>
              <a:ext cx="1121616" cy="535964"/>
            </a:xfrm>
            <a:custGeom>
              <a:avLst/>
              <a:gdLst>
                <a:gd name="connsiteX0" fmla="*/ 0 w 2646948"/>
                <a:gd name="connsiteY0" fmla="*/ 0 h 1299411"/>
                <a:gd name="connsiteX1" fmla="*/ 1143000 w 2646948"/>
                <a:gd name="connsiteY1" fmla="*/ 1299411 h 1299411"/>
                <a:gd name="connsiteX2" fmla="*/ 2646948 w 2646948"/>
                <a:gd name="connsiteY2" fmla="*/ 1299411 h 1299411"/>
                <a:gd name="connsiteX3" fmla="*/ 1503948 w 2646948"/>
                <a:gd name="connsiteY3" fmla="*/ 12032 h 1299411"/>
                <a:gd name="connsiteX4" fmla="*/ 0 w 2646948"/>
                <a:gd name="connsiteY4" fmla="*/ 0 h 1299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948" h="1299411">
                  <a:moveTo>
                    <a:pt x="0" y="0"/>
                  </a:moveTo>
                  <a:lnTo>
                    <a:pt x="1143000" y="1299411"/>
                  </a:lnTo>
                  <a:lnTo>
                    <a:pt x="2646948" y="1299411"/>
                  </a:lnTo>
                  <a:lnTo>
                    <a:pt x="1503948" y="12032"/>
                  </a:lnTo>
                  <a:lnTo>
                    <a:pt x="0" y="0"/>
                  </a:lnTo>
                  <a:close/>
                </a:path>
              </a:pathLst>
            </a:custGeom>
            <a:solidFill>
              <a:schemeClr val="accent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lgn="ctr"/>
              <a:endParaRPr lang="en-US" sz="900"/>
            </a:p>
          </p:txBody>
        </p:sp>
        <p:sp>
          <p:nvSpPr>
            <p:cNvPr id="46" name="TextBox 45">
              <a:extLst>
                <a:ext uri="{FF2B5EF4-FFF2-40B4-BE49-F238E27FC236}">
                  <a16:creationId xmlns:a16="http://schemas.microsoft.com/office/drawing/2014/main" id="{5FAFFBCC-00F7-E8FE-AE13-9D2D80400303}"/>
                </a:ext>
              </a:extLst>
            </p:cNvPr>
            <p:cNvSpPr txBox="1"/>
            <p:nvPr/>
          </p:nvSpPr>
          <p:spPr>
            <a:xfrm>
              <a:off x="4466590" y="2621882"/>
              <a:ext cx="80596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00">
                  <a:solidFill>
                    <a:srgbClr val="FFFFFF"/>
                  </a:solidFill>
                </a:rPr>
                <a:t>Easy</a:t>
              </a:r>
              <a:endParaRPr lang="en-US" sz="1600">
                <a:solidFill>
                  <a:srgbClr val="FFFFFF"/>
                </a:solidFill>
              </a:endParaRPr>
            </a:p>
            <a:p>
              <a:pPr algn="ctr"/>
              <a:r>
                <a:rPr lang="en-US" sz="700">
                  <a:solidFill>
                    <a:srgbClr val="FFFFFF"/>
                  </a:solidFill>
                </a:rPr>
                <a:t>Access</a:t>
              </a:r>
              <a:endParaRPr lang="en-US" sz="1600">
                <a:solidFill>
                  <a:srgbClr val="FFFFFF"/>
                </a:solidFill>
              </a:endParaRPr>
            </a:p>
          </p:txBody>
        </p:sp>
        <p:sp>
          <p:nvSpPr>
            <p:cNvPr id="47" name="TextBox 46">
              <a:extLst>
                <a:ext uri="{FF2B5EF4-FFF2-40B4-BE49-F238E27FC236}">
                  <a16:creationId xmlns:a16="http://schemas.microsoft.com/office/drawing/2014/main" id="{6858222D-168F-0F0E-E443-9633F4B7BE65}"/>
                </a:ext>
              </a:extLst>
            </p:cNvPr>
            <p:cNvSpPr txBox="1"/>
            <p:nvPr/>
          </p:nvSpPr>
          <p:spPr>
            <a:xfrm>
              <a:off x="5891702" y="2092553"/>
              <a:ext cx="80596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00">
                  <a:solidFill>
                    <a:srgbClr val="FFFFFF"/>
                  </a:solidFill>
                </a:rPr>
                <a:t>Best Place </a:t>
              </a:r>
              <a:endParaRPr lang="en-US" sz="1600">
                <a:solidFill>
                  <a:srgbClr val="000000"/>
                </a:solidFill>
              </a:endParaRPr>
            </a:p>
            <a:p>
              <a:pPr algn="ctr"/>
              <a:r>
                <a:rPr lang="en-US" sz="700">
                  <a:solidFill>
                    <a:srgbClr val="FFFFFF"/>
                  </a:solidFill>
                </a:rPr>
                <a:t>To Work</a:t>
              </a:r>
              <a:endParaRPr lang="en-US" sz="1600"/>
            </a:p>
          </p:txBody>
        </p:sp>
        <p:sp>
          <p:nvSpPr>
            <p:cNvPr id="48" name="TextBox 18">
              <a:extLst>
                <a:ext uri="{FF2B5EF4-FFF2-40B4-BE49-F238E27FC236}">
                  <a16:creationId xmlns:a16="http://schemas.microsoft.com/office/drawing/2014/main" id="{A8979395-4C55-D221-8F71-32FB46FCF544}"/>
                </a:ext>
              </a:extLst>
            </p:cNvPr>
            <p:cNvSpPr txBox="1"/>
            <p:nvPr/>
          </p:nvSpPr>
          <p:spPr>
            <a:xfrm>
              <a:off x="4995916" y="2767302"/>
              <a:ext cx="689626" cy="4154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rgbClr val="FFFFFF"/>
                  </a:solidFill>
                </a:rPr>
                <a:t>Superior Patient Outcomes</a:t>
              </a:r>
              <a:endParaRPr lang="en-US" sz="1600"/>
            </a:p>
          </p:txBody>
        </p:sp>
        <p:sp>
          <p:nvSpPr>
            <p:cNvPr id="49" name="TextBox 18">
              <a:extLst>
                <a:ext uri="{FF2B5EF4-FFF2-40B4-BE49-F238E27FC236}">
                  <a16:creationId xmlns:a16="http://schemas.microsoft.com/office/drawing/2014/main" id="{CC140D0F-76E9-B121-8F08-D7CC6B3DD29E}"/>
                </a:ext>
              </a:extLst>
            </p:cNvPr>
            <p:cNvSpPr txBox="1"/>
            <p:nvPr/>
          </p:nvSpPr>
          <p:spPr>
            <a:xfrm>
              <a:off x="5385641" y="2592798"/>
              <a:ext cx="805961"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a:solidFill>
                    <a:srgbClr val="FFFFFF"/>
                  </a:solidFill>
                </a:rPr>
                <a:t>Resource Stewardship</a:t>
              </a:r>
            </a:p>
          </p:txBody>
        </p:sp>
        <p:cxnSp>
          <p:nvCxnSpPr>
            <p:cNvPr id="50" name="Straight Arrow Connector 49">
              <a:extLst>
                <a:ext uri="{FF2B5EF4-FFF2-40B4-BE49-F238E27FC236}">
                  <a16:creationId xmlns:a16="http://schemas.microsoft.com/office/drawing/2014/main" id="{8EEAA352-1E73-B20F-A130-6598A0CA69E6}"/>
                </a:ext>
              </a:extLst>
            </p:cNvPr>
            <p:cNvCxnSpPr/>
            <p:nvPr/>
          </p:nvCxnSpPr>
          <p:spPr>
            <a:xfrm flipH="1">
              <a:off x="4855120" y="2589776"/>
              <a:ext cx="518105" cy="597788"/>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78CAAD2-5108-D576-1013-7CEF715FEDFF}"/>
                </a:ext>
              </a:extLst>
            </p:cNvPr>
            <p:cNvCxnSpPr/>
            <p:nvPr/>
          </p:nvCxnSpPr>
          <p:spPr>
            <a:xfrm>
              <a:off x="5409957" y="2596751"/>
              <a:ext cx="263257" cy="507682"/>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aphicFrame>
        <p:nvGraphicFramePr>
          <p:cNvPr id="76" name="Diagram 75">
            <a:extLst>
              <a:ext uri="{FF2B5EF4-FFF2-40B4-BE49-F238E27FC236}">
                <a16:creationId xmlns:a16="http://schemas.microsoft.com/office/drawing/2014/main" id="{A7C129F5-838D-8F19-DCC1-A55C3E97CD35}"/>
              </a:ext>
            </a:extLst>
          </p:cNvPr>
          <p:cNvGraphicFramePr/>
          <p:nvPr/>
        </p:nvGraphicFramePr>
        <p:xfrm>
          <a:off x="4657365" y="4539282"/>
          <a:ext cx="3497384" cy="35794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3" name="Forma libre 350">
            <a:extLst>
              <a:ext uri="{FF2B5EF4-FFF2-40B4-BE49-F238E27FC236}">
                <a16:creationId xmlns:a16="http://schemas.microsoft.com/office/drawing/2014/main" id="{85680B1D-7B82-5133-E53E-EE49B109282C}"/>
              </a:ext>
            </a:extLst>
          </p:cNvPr>
          <p:cNvSpPr/>
          <p:nvPr/>
        </p:nvSpPr>
        <p:spPr>
          <a:xfrm>
            <a:off x="1088165" y="3955899"/>
            <a:ext cx="2411706" cy="548210"/>
          </a:xfrm>
          <a:custGeom>
            <a:avLst/>
            <a:gdLst>
              <a:gd name="connsiteX0" fmla="*/ 46 w 336913"/>
              <a:gd name="connsiteY0" fmla="*/ 46 h 79815"/>
              <a:gd name="connsiteX1" fmla="*/ 337052 w 336913"/>
              <a:gd name="connsiteY1" fmla="*/ 46 h 79815"/>
              <a:gd name="connsiteX2" fmla="*/ 337052 w 336913"/>
              <a:gd name="connsiteY2" fmla="*/ 79785 h 79815"/>
              <a:gd name="connsiteX3" fmla="*/ 46 w 336913"/>
              <a:gd name="connsiteY3" fmla="*/ 79785 h 79815"/>
            </a:gdLst>
            <a:ahLst/>
            <a:cxnLst>
              <a:cxn ang="0">
                <a:pos x="connsiteX0" y="connsiteY0"/>
              </a:cxn>
              <a:cxn ang="0">
                <a:pos x="connsiteX1" y="connsiteY1"/>
              </a:cxn>
              <a:cxn ang="0">
                <a:pos x="connsiteX2" y="connsiteY2"/>
              </a:cxn>
              <a:cxn ang="0">
                <a:pos x="connsiteX3" y="connsiteY3"/>
              </a:cxn>
            </a:cxnLst>
            <a:rect l="l" t="t" r="r" b="b"/>
            <a:pathLst>
              <a:path w="336913" h="79815">
                <a:moveTo>
                  <a:pt x="46" y="46"/>
                </a:moveTo>
                <a:lnTo>
                  <a:pt x="337052" y="46"/>
                </a:lnTo>
                <a:lnTo>
                  <a:pt x="337052" y="79785"/>
                </a:lnTo>
                <a:lnTo>
                  <a:pt x="46" y="79785"/>
                </a:lnTo>
                <a:close/>
              </a:path>
            </a:pathLst>
          </a:custGeom>
          <a:solidFill>
            <a:schemeClr val="accent1"/>
          </a:solidFill>
          <a:ln w="767" cap="flat">
            <a:noFill/>
            <a:prstDash val="solid"/>
            <a:miter/>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57" name="Forma libre 354">
            <a:extLst>
              <a:ext uri="{FF2B5EF4-FFF2-40B4-BE49-F238E27FC236}">
                <a16:creationId xmlns:a16="http://schemas.microsoft.com/office/drawing/2014/main" id="{9A5527A5-A45E-3215-3B09-A9F03CF83EBF}"/>
              </a:ext>
            </a:extLst>
          </p:cNvPr>
          <p:cNvSpPr/>
          <p:nvPr/>
        </p:nvSpPr>
        <p:spPr>
          <a:xfrm>
            <a:off x="3482410" y="3955310"/>
            <a:ext cx="2955696" cy="548211"/>
          </a:xfrm>
          <a:custGeom>
            <a:avLst/>
            <a:gdLst>
              <a:gd name="connsiteX0" fmla="*/ 46 w 346890"/>
              <a:gd name="connsiteY0" fmla="*/ 46 h 79815"/>
              <a:gd name="connsiteX1" fmla="*/ 347520 w 346890"/>
              <a:gd name="connsiteY1" fmla="*/ 46 h 79815"/>
              <a:gd name="connsiteX2" fmla="*/ 347520 w 346890"/>
              <a:gd name="connsiteY2" fmla="*/ 79785 h 79815"/>
              <a:gd name="connsiteX3" fmla="*/ 46 w 346890"/>
              <a:gd name="connsiteY3" fmla="*/ 79785 h 79815"/>
            </a:gdLst>
            <a:ahLst/>
            <a:cxnLst>
              <a:cxn ang="0">
                <a:pos x="connsiteX0" y="connsiteY0"/>
              </a:cxn>
              <a:cxn ang="0">
                <a:pos x="connsiteX1" y="connsiteY1"/>
              </a:cxn>
              <a:cxn ang="0">
                <a:pos x="connsiteX2" y="connsiteY2"/>
              </a:cxn>
              <a:cxn ang="0">
                <a:pos x="connsiteX3" y="connsiteY3"/>
              </a:cxn>
            </a:cxnLst>
            <a:rect l="l" t="t" r="r" b="b"/>
            <a:pathLst>
              <a:path w="346890" h="79815">
                <a:moveTo>
                  <a:pt x="46" y="46"/>
                </a:moveTo>
                <a:lnTo>
                  <a:pt x="347520" y="46"/>
                </a:lnTo>
                <a:lnTo>
                  <a:pt x="347520" y="79785"/>
                </a:lnTo>
                <a:lnTo>
                  <a:pt x="46" y="79785"/>
                </a:lnTo>
                <a:close/>
              </a:path>
            </a:pathLst>
          </a:custGeom>
          <a:solidFill>
            <a:schemeClr val="accent2"/>
          </a:solidFill>
          <a:ln w="767" cap="flat">
            <a:noFill/>
            <a:prstDash val="solid"/>
            <a:miter/>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59" name="Forma libre 358">
            <a:extLst>
              <a:ext uri="{FF2B5EF4-FFF2-40B4-BE49-F238E27FC236}">
                <a16:creationId xmlns:a16="http://schemas.microsoft.com/office/drawing/2014/main" id="{E740BA5E-0ED7-E35C-9F58-D414B477AFB0}"/>
              </a:ext>
            </a:extLst>
          </p:cNvPr>
          <p:cNvSpPr/>
          <p:nvPr/>
        </p:nvSpPr>
        <p:spPr>
          <a:xfrm>
            <a:off x="6471092" y="3955900"/>
            <a:ext cx="2681242" cy="547030"/>
          </a:xfrm>
          <a:custGeom>
            <a:avLst/>
            <a:gdLst>
              <a:gd name="connsiteX0" fmla="*/ 46 w 356100"/>
              <a:gd name="connsiteY0" fmla="*/ 46 h 79815"/>
              <a:gd name="connsiteX1" fmla="*/ 356462 w 356100"/>
              <a:gd name="connsiteY1" fmla="*/ 46 h 79815"/>
              <a:gd name="connsiteX2" fmla="*/ 356462 w 356100"/>
              <a:gd name="connsiteY2" fmla="*/ 79785 h 79815"/>
              <a:gd name="connsiteX3" fmla="*/ 46 w 356100"/>
              <a:gd name="connsiteY3" fmla="*/ 79785 h 79815"/>
            </a:gdLst>
            <a:ahLst/>
            <a:cxnLst>
              <a:cxn ang="0">
                <a:pos x="connsiteX0" y="connsiteY0"/>
              </a:cxn>
              <a:cxn ang="0">
                <a:pos x="connsiteX1" y="connsiteY1"/>
              </a:cxn>
              <a:cxn ang="0">
                <a:pos x="connsiteX2" y="connsiteY2"/>
              </a:cxn>
              <a:cxn ang="0">
                <a:pos x="connsiteX3" y="connsiteY3"/>
              </a:cxn>
            </a:cxnLst>
            <a:rect l="l" t="t" r="r" b="b"/>
            <a:pathLst>
              <a:path w="356100" h="79815">
                <a:moveTo>
                  <a:pt x="46" y="46"/>
                </a:moveTo>
                <a:lnTo>
                  <a:pt x="356462" y="46"/>
                </a:lnTo>
                <a:lnTo>
                  <a:pt x="356462" y="79785"/>
                </a:lnTo>
                <a:lnTo>
                  <a:pt x="46" y="79785"/>
                </a:lnTo>
                <a:close/>
              </a:path>
            </a:pathLst>
          </a:custGeom>
          <a:solidFill>
            <a:schemeClr val="accent3"/>
          </a:solidFill>
          <a:ln w="767" cap="flat">
            <a:noFill/>
            <a:prstDash val="solid"/>
            <a:miter/>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61" name="Forma libre 362">
            <a:extLst>
              <a:ext uri="{FF2B5EF4-FFF2-40B4-BE49-F238E27FC236}">
                <a16:creationId xmlns:a16="http://schemas.microsoft.com/office/drawing/2014/main" id="{0DDA482E-C01C-1C99-54EF-70B026480E2A}"/>
              </a:ext>
            </a:extLst>
          </p:cNvPr>
          <p:cNvSpPr/>
          <p:nvPr/>
        </p:nvSpPr>
        <p:spPr>
          <a:xfrm>
            <a:off x="9154738" y="3954130"/>
            <a:ext cx="2449139" cy="548210"/>
          </a:xfrm>
          <a:custGeom>
            <a:avLst/>
            <a:gdLst>
              <a:gd name="connsiteX0" fmla="*/ 46 w 336913"/>
              <a:gd name="connsiteY0" fmla="*/ 46 h 79815"/>
              <a:gd name="connsiteX1" fmla="*/ 337052 w 336913"/>
              <a:gd name="connsiteY1" fmla="*/ 46 h 79815"/>
              <a:gd name="connsiteX2" fmla="*/ 337052 w 336913"/>
              <a:gd name="connsiteY2" fmla="*/ 79785 h 79815"/>
              <a:gd name="connsiteX3" fmla="*/ 46 w 336913"/>
              <a:gd name="connsiteY3" fmla="*/ 79785 h 79815"/>
            </a:gdLst>
            <a:ahLst/>
            <a:cxnLst>
              <a:cxn ang="0">
                <a:pos x="connsiteX0" y="connsiteY0"/>
              </a:cxn>
              <a:cxn ang="0">
                <a:pos x="connsiteX1" y="connsiteY1"/>
              </a:cxn>
              <a:cxn ang="0">
                <a:pos x="connsiteX2" y="connsiteY2"/>
              </a:cxn>
              <a:cxn ang="0">
                <a:pos x="connsiteX3" y="connsiteY3"/>
              </a:cxn>
            </a:cxnLst>
            <a:rect l="l" t="t" r="r" b="b"/>
            <a:pathLst>
              <a:path w="336913" h="79815">
                <a:moveTo>
                  <a:pt x="46" y="46"/>
                </a:moveTo>
                <a:lnTo>
                  <a:pt x="337052" y="46"/>
                </a:lnTo>
                <a:lnTo>
                  <a:pt x="337052" y="79785"/>
                </a:lnTo>
                <a:lnTo>
                  <a:pt x="46" y="79785"/>
                </a:lnTo>
                <a:close/>
              </a:path>
            </a:pathLst>
          </a:custGeom>
          <a:solidFill>
            <a:schemeClr val="accent4"/>
          </a:solidFill>
          <a:ln w="767" cap="flat">
            <a:noFill/>
            <a:prstDash val="solid"/>
            <a:miter/>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87" name="CuadroTexto 395">
            <a:extLst>
              <a:ext uri="{FF2B5EF4-FFF2-40B4-BE49-F238E27FC236}">
                <a16:creationId xmlns:a16="http://schemas.microsoft.com/office/drawing/2014/main" id="{6C6484DE-B745-7B06-9F72-07FAC42FA9CC}"/>
              </a:ext>
            </a:extLst>
          </p:cNvPr>
          <p:cNvSpPr txBox="1"/>
          <p:nvPr/>
        </p:nvSpPr>
        <p:spPr>
          <a:xfrm>
            <a:off x="1278591" y="4052434"/>
            <a:ext cx="1710815" cy="338554"/>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bg1"/>
                </a:solidFill>
                <a:latin typeface="Poppins Medium"/>
                <a:ea typeface="Lato Semibold"/>
                <a:cs typeface="Poppins Medium"/>
              </a:rPr>
              <a:t>Easy Access</a:t>
            </a:r>
            <a:endParaRPr lang="en-US" sz="1600">
              <a:solidFill>
                <a:schemeClr val="bg1"/>
              </a:solidFill>
              <a:latin typeface="Poppins Medium" pitchFamily="2" charset="77"/>
              <a:ea typeface="Lato Semibold" panose="020F0502020204030203" pitchFamily="34" charset="0"/>
              <a:cs typeface="Poppins Medium" pitchFamily="2" charset="77"/>
            </a:endParaRPr>
          </a:p>
        </p:txBody>
      </p:sp>
      <p:sp>
        <p:nvSpPr>
          <p:cNvPr id="89" name="CuadroTexto 395">
            <a:extLst>
              <a:ext uri="{FF2B5EF4-FFF2-40B4-BE49-F238E27FC236}">
                <a16:creationId xmlns:a16="http://schemas.microsoft.com/office/drawing/2014/main" id="{E344DF90-15D0-BB6F-4FA9-D3111CDA5D65}"/>
              </a:ext>
            </a:extLst>
          </p:cNvPr>
          <p:cNvSpPr txBox="1"/>
          <p:nvPr/>
        </p:nvSpPr>
        <p:spPr>
          <a:xfrm>
            <a:off x="3503849" y="4052434"/>
            <a:ext cx="3036031" cy="338554"/>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bg1"/>
                </a:solidFill>
                <a:latin typeface="Poppins Medium"/>
                <a:ea typeface="Lato Semibold"/>
                <a:cs typeface="Poppins Medium"/>
              </a:rPr>
              <a:t>Superior Patient Outcomes</a:t>
            </a:r>
            <a:endParaRPr lang="en-US" sz="1600">
              <a:solidFill>
                <a:schemeClr val="bg1"/>
              </a:solidFill>
              <a:latin typeface="Poppins Medium" pitchFamily="2" charset="77"/>
              <a:ea typeface="Lato Semibold" panose="020F0502020204030203" pitchFamily="34" charset="0"/>
              <a:cs typeface="Poppins Medium" pitchFamily="2" charset="77"/>
            </a:endParaRPr>
          </a:p>
        </p:txBody>
      </p:sp>
      <p:sp>
        <p:nvSpPr>
          <p:cNvPr id="91" name="CuadroTexto 395">
            <a:extLst>
              <a:ext uri="{FF2B5EF4-FFF2-40B4-BE49-F238E27FC236}">
                <a16:creationId xmlns:a16="http://schemas.microsoft.com/office/drawing/2014/main" id="{D506D37E-34F9-3196-2CB3-5847AE3F8A81}"/>
              </a:ext>
            </a:extLst>
          </p:cNvPr>
          <p:cNvSpPr txBox="1"/>
          <p:nvPr/>
        </p:nvSpPr>
        <p:spPr>
          <a:xfrm>
            <a:off x="6554981" y="4058251"/>
            <a:ext cx="2482374" cy="338554"/>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bg1"/>
                </a:solidFill>
                <a:latin typeface="Poppins Medium"/>
                <a:ea typeface="Lato Semibold"/>
                <a:cs typeface="Poppins Medium"/>
              </a:rPr>
              <a:t>Resource Stewardship</a:t>
            </a:r>
            <a:endParaRPr lang="en-US" sz="1600">
              <a:solidFill>
                <a:schemeClr val="bg1"/>
              </a:solidFill>
              <a:latin typeface="Poppins Medium" pitchFamily="2" charset="77"/>
              <a:ea typeface="Lato Semibold" panose="020F0502020204030203" pitchFamily="34" charset="0"/>
              <a:cs typeface="Poppins Medium" pitchFamily="2" charset="77"/>
            </a:endParaRPr>
          </a:p>
        </p:txBody>
      </p:sp>
      <p:sp>
        <p:nvSpPr>
          <p:cNvPr id="93" name="CuadroTexto 395">
            <a:extLst>
              <a:ext uri="{FF2B5EF4-FFF2-40B4-BE49-F238E27FC236}">
                <a16:creationId xmlns:a16="http://schemas.microsoft.com/office/drawing/2014/main" id="{4730C02F-8C15-51ED-C143-8C397811D40D}"/>
              </a:ext>
            </a:extLst>
          </p:cNvPr>
          <p:cNvSpPr txBox="1"/>
          <p:nvPr/>
        </p:nvSpPr>
        <p:spPr>
          <a:xfrm>
            <a:off x="9240565" y="4052434"/>
            <a:ext cx="2174859" cy="338554"/>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bg1"/>
                </a:solidFill>
                <a:latin typeface="Poppins Medium"/>
                <a:ea typeface="Lato Semibold"/>
                <a:cs typeface="Poppins Medium"/>
              </a:rPr>
              <a:t>Best Place to Work </a:t>
            </a:r>
            <a:endParaRPr lang="en-US" sz="1600">
              <a:solidFill>
                <a:schemeClr val="bg1"/>
              </a:solidFill>
              <a:latin typeface="Poppins Medium" pitchFamily="2" charset="77"/>
              <a:ea typeface="Lato Semibold" panose="020F0502020204030203" pitchFamily="34" charset="0"/>
              <a:cs typeface="Poppins Medium" pitchFamily="2" charset="77"/>
            </a:endParaRPr>
          </a:p>
        </p:txBody>
      </p:sp>
      <p:sp>
        <p:nvSpPr>
          <p:cNvPr id="295" name="TextBox 294">
            <a:extLst>
              <a:ext uri="{FF2B5EF4-FFF2-40B4-BE49-F238E27FC236}">
                <a16:creationId xmlns:a16="http://schemas.microsoft.com/office/drawing/2014/main" id="{29F36A5E-2621-263E-E95B-10809AABDDA4}"/>
              </a:ext>
            </a:extLst>
          </p:cNvPr>
          <p:cNvSpPr txBox="1"/>
          <p:nvPr/>
        </p:nvSpPr>
        <p:spPr>
          <a:xfrm>
            <a:off x="1273824" y="4606427"/>
            <a:ext cx="1934837"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a:solidFill>
                  <a:srgbClr val="222E4A"/>
                </a:solidFill>
                <a:latin typeface="Poppins Medium"/>
                <a:ea typeface="Calibri"/>
                <a:cs typeface="Poppins Medium"/>
              </a:rPr>
              <a:t>Meet patient needs by creating capacity through efficiency efforts and expansion plans</a:t>
            </a:r>
          </a:p>
          <a:p>
            <a:pPr algn="ctr"/>
            <a:endParaRPr lang="en-US" sz="1500">
              <a:solidFill>
                <a:srgbClr val="222E4A"/>
              </a:solidFill>
              <a:latin typeface="Poppins Medium"/>
              <a:ea typeface="Calibri"/>
              <a:cs typeface="Poppins Medium"/>
            </a:endParaRPr>
          </a:p>
        </p:txBody>
      </p:sp>
      <p:sp>
        <p:nvSpPr>
          <p:cNvPr id="296" name="TextBox 295">
            <a:extLst>
              <a:ext uri="{FF2B5EF4-FFF2-40B4-BE49-F238E27FC236}">
                <a16:creationId xmlns:a16="http://schemas.microsoft.com/office/drawing/2014/main" id="{57143403-AA28-A49B-B46B-CF65F30C9969}"/>
              </a:ext>
            </a:extLst>
          </p:cNvPr>
          <p:cNvSpPr txBox="1"/>
          <p:nvPr/>
        </p:nvSpPr>
        <p:spPr>
          <a:xfrm>
            <a:off x="3955365" y="4606426"/>
            <a:ext cx="1934837"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a:solidFill>
                  <a:srgbClr val="222E4A"/>
                </a:solidFill>
                <a:latin typeface="Poppins Medium"/>
                <a:ea typeface="Calibri"/>
                <a:cs typeface="Poppins Medium"/>
              </a:rPr>
              <a:t>Focus on quality  and culture of innovation and continuous improvement</a:t>
            </a:r>
          </a:p>
          <a:p>
            <a:pPr algn="ctr"/>
            <a:endParaRPr lang="en-US" sz="1500">
              <a:solidFill>
                <a:srgbClr val="222E4A"/>
              </a:solidFill>
              <a:latin typeface="Poppins Medium"/>
              <a:ea typeface="Calibri"/>
              <a:cs typeface="Poppins Medium"/>
            </a:endParaRPr>
          </a:p>
        </p:txBody>
      </p:sp>
      <p:sp>
        <p:nvSpPr>
          <p:cNvPr id="297" name="TextBox 296">
            <a:extLst>
              <a:ext uri="{FF2B5EF4-FFF2-40B4-BE49-F238E27FC236}">
                <a16:creationId xmlns:a16="http://schemas.microsoft.com/office/drawing/2014/main" id="{9B5CBBE3-5D5A-B366-B2AB-3F901E81E5CF}"/>
              </a:ext>
            </a:extLst>
          </p:cNvPr>
          <p:cNvSpPr txBox="1"/>
          <p:nvPr/>
        </p:nvSpPr>
        <p:spPr>
          <a:xfrm>
            <a:off x="6764876" y="4606425"/>
            <a:ext cx="1934837"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a:solidFill>
                  <a:srgbClr val="222E4A"/>
                </a:solidFill>
                <a:latin typeface="Poppins Medium"/>
                <a:ea typeface="Calibri"/>
                <a:cs typeface="Poppins Medium"/>
              </a:rPr>
              <a:t>Supply variance reduction and minimization of waste</a:t>
            </a:r>
          </a:p>
          <a:p>
            <a:pPr algn="ctr"/>
            <a:endParaRPr lang="en-US" sz="1500">
              <a:solidFill>
                <a:srgbClr val="222E4A"/>
              </a:solidFill>
              <a:latin typeface="Poppins Medium"/>
              <a:ea typeface="Calibri"/>
              <a:cs typeface="Poppins Medium"/>
            </a:endParaRPr>
          </a:p>
        </p:txBody>
      </p:sp>
      <p:sp>
        <p:nvSpPr>
          <p:cNvPr id="298" name="TextBox 297">
            <a:extLst>
              <a:ext uri="{FF2B5EF4-FFF2-40B4-BE49-F238E27FC236}">
                <a16:creationId xmlns:a16="http://schemas.microsoft.com/office/drawing/2014/main" id="{4303CB40-938C-4A79-DAE3-5318CB83EA55}"/>
              </a:ext>
            </a:extLst>
          </p:cNvPr>
          <p:cNvSpPr txBox="1"/>
          <p:nvPr/>
        </p:nvSpPr>
        <p:spPr>
          <a:xfrm>
            <a:off x="9281630" y="4606424"/>
            <a:ext cx="2194609" cy="17254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a:solidFill>
                  <a:srgbClr val="222E4A"/>
                </a:solidFill>
                <a:latin typeface="Poppins Medium"/>
                <a:ea typeface="Calibri"/>
                <a:cs typeface="Poppins Medium"/>
              </a:rPr>
              <a:t>Attract and retain top talent with career pathways, competitive pay and inclusive environment</a:t>
            </a:r>
          </a:p>
          <a:p>
            <a:pPr algn="ctr"/>
            <a:endParaRPr lang="en-US" sz="1500">
              <a:solidFill>
                <a:srgbClr val="222E4A"/>
              </a:solidFill>
              <a:latin typeface="Poppins Medium"/>
              <a:ea typeface="Calibri"/>
              <a:cs typeface="Poppins Medium"/>
            </a:endParaRPr>
          </a:p>
        </p:txBody>
      </p:sp>
    </p:spTree>
    <p:extLst>
      <p:ext uri="{BB962C8B-B14F-4D97-AF65-F5344CB8AC3E}">
        <p14:creationId xmlns:p14="http://schemas.microsoft.com/office/powerpoint/2010/main" val="129136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F0B92-4DE6-0A25-182B-26ECDD4B83DF}"/>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80F7589-1940-AFA6-D532-75C7F3C16297}"/>
              </a:ext>
            </a:extLst>
          </p:cNvPr>
          <p:cNvGraphicFramePr/>
          <p:nvPr>
            <p:extLst>
              <p:ext uri="{D42A27DB-BD31-4B8C-83A1-F6EECF244321}">
                <p14:modId xmlns:p14="http://schemas.microsoft.com/office/powerpoint/2010/main" val="3921165885"/>
              </p:ext>
            </p:extLst>
          </p:nvPr>
        </p:nvGraphicFramePr>
        <p:xfrm>
          <a:off x="4063057" y="4779151"/>
          <a:ext cx="3992358" cy="3253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0" name="Picture 229" descr="A graph with a line and numbers&#10;&#10;AI-generated content may be incorrect.">
            <a:extLst>
              <a:ext uri="{FF2B5EF4-FFF2-40B4-BE49-F238E27FC236}">
                <a16:creationId xmlns:a16="http://schemas.microsoft.com/office/drawing/2014/main" id="{8427FF67-BA5A-5127-F87A-B77F51534371}"/>
              </a:ext>
            </a:extLst>
          </p:cNvPr>
          <p:cNvPicPr>
            <a:picLocks noChangeAspect="1"/>
          </p:cNvPicPr>
          <p:nvPr/>
        </p:nvPicPr>
        <p:blipFill>
          <a:blip r:embed="rId8"/>
          <a:stretch>
            <a:fillRect/>
          </a:stretch>
        </p:blipFill>
        <p:spPr>
          <a:xfrm>
            <a:off x="872518" y="1495255"/>
            <a:ext cx="9393912" cy="4587652"/>
          </a:xfrm>
          <a:prstGeom prst="rect">
            <a:avLst/>
          </a:prstGeom>
        </p:spPr>
      </p:pic>
      <p:sp>
        <p:nvSpPr>
          <p:cNvPr id="3" name="Slide Number Placeholder 2">
            <a:extLst>
              <a:ext uri="{FF2B5EF4-FFF2-40B4-BE49-F238E27FC236}">
                <a16:creationId xmlns:a16="http://schemas.microsoft.com/office/drawing/2014/main" id="{50000E9D-B794-4000-24D8-36B7B8DD466C}"/>
              </a:ext>
            </a:extLst>
          </p:cNvPr>
          <p:cNvSpPr>
            <a:spLocks noGrp="1"/>
          </p:cNvSpPr>
          <p:nvPr>
            <p:ph type="sldNum" sz="quarter" idx="12"/>
          </p:nvPr>
        </p:nvSpPr>
        <p:spPr/>
        <p:txBody>
          <a:bodyPr/>
          <a:lstStyle/>
          <a:p>
            <a:fld id="{6866C538-CC72-4FB8-85E1-4D3EC643CF88}" type="slidenum">
              <a:rPr lang="en-US" smtClean="0"/>
              <a:t>4</a:t>
            </a:fld>
            <a:endParaRPr lang="en-US"/>
          </a:p>
        </p:txBody>
      </p:sp>
      <p:sp>
        <p:nvSpPr>
          <p:cNvPr id="4" name="Title 3">
            <a:extLst>
              <a:ext uri="{FF2B5EF4-FFF2-40B4-BE49-F238E27FC236}">
                <a16:creationId xmlns:a16="http://schemas.microsoft.com/office/drawing/2014/main" id="{A62A2919-B631-2ABF-00D2-5B25ED36862E}"/>
              </a:ext>
            </a:extLst>
          </p:cNvPr>
          <p:cNvSpPr>
            <a:spLocks noGrp="1"/>
          </p:cNvSpPr>
          <p:nvPr>
            <p:ph type="title"/>
          </p:nvPr>
        </p:nvSpPr>
        <p:spPr>
          <a:xfrm>
            <a:off x="1121884" y="269124"/>
            <a:ext cx="10272765" cy="1158265"/>
          </a:xfrm>
        </p:spPr>
        <p:txBody>
          <a:bodyPr/>
          <a:lstStyle/>
          <a:p>
            <a:r>
              <a:rPr lang="en-US">
                <a:latin typeface="Franklin Gothic Heavy"/>
              </a:rPr>
              <a:t>Growth Trajectory FY18-25</a:t>
            </a:r>
            <a:br>
              <a:rPr lang="en-US">
                <a:latin typeface="Franklin Gothic Heavy"/>
              </a:rPr>
            </a:br>
            <a:r>
              <a:rPr lang="en-US" sz="2800">
                <a:latin typeface="Franklin Gothic Heavy"/>
              </a:rPr>
              <a:t>All Perioperative Sites – OR Volumes</a:t>
            </a:r>
            <a:br>
              <a:rPr lang="en-US" sz="2800"/>
            </a:br>
            <a:endParaRPr lang="en-US"/>
          </a:p>
        </p:txBody>
      </p:sp>
      <p:sp>
        <p:nvSpPr>
          <p:cNvPr id="10" name="TextBox 2">
            <a:extLst>
              <a:ext uri="{FF2B5EF4-FFF2-40B4-BE49-F238E27FC236}">
                <a16:creationId xmlns:a16="http://schemas.microsoft.com/office/drawing/2014/main" id="{3FF657FB-C969-6E2E-603A-CF80D6CCFD8F}"/>
              </a:ext>
            </a:extLst>
          </p:cNvPr>
          <p:cNvSpPr txBox="1"/>
          <p:nvPr/>
        </p:nvSpPr>
        <p:spPr>
          <a:xfrm>
            <a:off x="10162436" y="2377896"/>
            <a:ext cx="2030845" cy="2518382"/>
          </a:xfrm>
          <a:prstGeom prst="rect">
            <a:avLst/>
          </a:prstGeom>
          <a:solidFill>
            <a:schemeClr val="bg1"/>
          </a:solidFill>
          <a:ln>
            <a:noFill/>
          </a:ln>
        </p:spPr>
        <p:txBody>
          <a:bodyPr rot="0" spcFirstLastPara="0" vert="horz" wrap="square" lIns="75438" tIns="37719" rIns="75438" bIns="37719" numCol="1" spcCol="0" rtlCol="0" fromWordArt="0" anchor="t" anchorCtr="0" forceAA="0" compatLnSpc="1">
            <a:prstTxWarp prst="textNoShape">
              <a:avLst/>
            </a:prstTxWarp>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77190">
              <a:lnSpc>
                <a:spcPct val="150000"/>
              </a:lnSpc>
              <a:defRPr/>
            </a:pPr>
            <a:r>
              <a:rPr lang="en-US">
                <a:solidFill>
                  <a:srgbClr val="000000"/>
                </a:solidFill>
                <a:latin typeface="Franklin Gothic Book"/>
                <a:ea typeface="Calibri"/>
                <a:cs typeface="Calibri"/>
              </a:rPr>
              <a:t>FY25: On-target to exceed budget for case volumes; 5% ahead for Main OR and 2% for all sites.  </a:t>
            </a:r>
            <a:endParaRPr lang="en-US"/>
          </a:p>
        </p:txBody>
      </p:sp>
      <p:sp>
        <p:nvSpPr>
          <p:cNvPr id="11" name="TextBox 6">
            <a:extLst>
              <a:ext uri="{FF2B5EF4-FFF2-40B4-BE49-F238E27FC236}">
                <a16:creationId xmlns:a16="http://schemas.microsoft.com/office/drawing/2014/main" id="{1EB38FE6-B149-4FC0-A042-09DBCAEBB102}"/>
              </a:ext>
            </a:extLst>
          </p:cNvPr>
          <p:cNvSpPr txBox="1"/>
          <p:nvPr/>
        </p:nvSpPr>
        <p:spPr>
          <a:xfrm>
            <a:off x="7155404" y="4805459"/>
            <a:ext cx="854538" cy="414729"/>
          </a:xfrm>
          <a:prstGeom prst="rect">
            <a:avLst/>
          </a:prstGeom>
          <a:noFill/>
          <a:ln>
            <a:noFill/>
          </a:ln>
        </p:spPr>
        <p:txBody>
          <a:bodyPr rot="0" spcFirstLastPara="0" vert="horz" wrap="square" lIns="75438" tIns="37719" rIns="75438" bIns="37719" numCol="1" spcCol="0" rtlCol="0" fromWordArt="0" anchor="t" anchorCtr="0" forceAA="0" compatLnSpc="1">
            <a:prstTxWarp prst="textNoShape">
              <a:avLst/>
            </a:prstTxWarp>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77190">
              <a:defRPr/>
            </a:pPr>
            <a:r>
              <a:rPr lang="en-US" sz="1050">
                <a:solidFill>
                  <a:srgbClr val="7F7F7F"/>
                </a:solidFill>
                <a:latin typeface="Calibri"/>
                <a:ea typeface="Calibri"/>
                <a:cs typeface="Calibri"/>
              </a:rPr>
              <a:t> 2 OR OCIR</a:t>
            </a:r>
            <a:endParaRPr lang="en-US" sz="1400"/>
          </a:p>
          <a:p>
            <a:pPr algn="ctr" defTabSz="377190">
              <a:defRPr/>
            </a:pPr>
            <a:r>
              <a:rPr lang="en-US" sz="1050">
                <a:solidFill>
                  <a:srgbClr val="7F7F7F"/>
                </a:solidFill>
                <a:latin typeface="Calibri"/>
                <a:ea typeface="Calibri"/>
                <a:cs typeface="Calibri"/>
              </a:rPr>
              <a:t>Opening</a:t>
            </a:r>
            <a:endParaRPr lang="en-US" sz="1400"/>
          </a:p>
        </p:txBody>
      </p:sp>
      <p:sp>
        <p:nvSpPr>
          <p:cNvPr id="12" name="TextBox 7">
            <a:extLst>
              <a:ext uri="{FF2B5EF4-FFF2-40B4-BE49-F238E27FC236}">
                <a16:creationId xmlns:a16="http://schemas.microsoft.com/office/drawing/2014/main" id="{08E4795F-1866-447E-93B5-D1A3F0D4D430}"/>
              </a:ext>
            </a:extLst>
          </p:cNvPr>
          <p:cNvSpPr txBox="1"/>
          <p:nvPr/>
        </p:nvSpPr>
        <p:spPr>
          <a:xfrm>
            <a:off x="5513993" y="4817093"/>
            <a:ext cx="1049129" cy="399340"/>
          </a:xfrm>
          <a:prstGeom prst="rect">
            <a:avLst/>
          </a:prstGeom>
          <a:noFill/>
          <a:ln>
            <a:noFill/>
          </a:ln>
        </p:spPr>
        <p:txBody>
          <a:bodyPr rot="0" spcFirstLastPara="0" vert="horz" wrap="square" lIns="75438" tIns="37719" rIns="75438" bIns="37719" numCol="1" spcCol="0" rtlCol="0" fromWordArt="0" anchor="t" anchorCtr="0" forceAA="0" compatLnSpc="1">
            <a:prstTxWarp prst="textNoShape">
              <a:avLst/>
            </a:prstTxWarp>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77190">
              <a:defRPr/>
            </a:pPr>
            <a:r>
              <a:rPr lang="en-US" sz="1050">
                <a:solidFill>
                  <a:srgbClr val="7F7F7F"/>
                </a:solidFill>
                <a:latin typeface="Calibri"/>
                <a:ea typeface="Calibri"/>
                <a:cs typeface="Calibri"/>
              </a:rPr>
              <a:t>4 OR SCR </a:t>
            </a:r>
            <a:endParaRPr lang="en-US" sz="1400"/>
          </a:p>
          <a:p>
            <a:pPr algn="ctr" defTabSz="377190">
              <a:defRPr/>
            </a:pPr>
            <a:r>
              <a:rPr lang="en-US" sz="1050">
                <a:solidFill>
                  <a:srgbClr val="7F7F7F"/>
                </a:solidFill>
                <a:latin typeface="Calibri"/>
                <a:ea typeface="Calibri"/>
                <a:cs typeface="Calibri"/>
              </a:rPr>
              <a:t>Acquired</a:t>
            </a:r>
            <a:endParaRPr lang="en-US" sz="1400"/>
          </a:p>
        </p:txBody>
      </p:sp>
      <p:sp>
        <p:nvSpPr>
          <p:cNvPr id="13" name="TextBox 8">
            <a:extLst>
              <a:ext uri="{FF2B5EF4-FFF2-40B4-BE49-F238E27FC236}">
                <a16:creationId xmlns:a16="http://schemas.microsoft.com/office/drawing/2014/main" id="{9E6B3446-20BA-479D-A455-2A50A0A22EBC}"/>
              </a:ext>
            </a:extLst>
          </p:cNvPr>
          <p:cNvSpPr txBox="1"/>
          <p:nvPr/>
        </p:nvSpPr>
        <p:spPr>
          <a:xfrm>
            <a:off x="6261572" y="4808367"/>
            <a:ext cx="1077789" cy="414729"/>
          </a:xfrm>
          <a:prstGeom prst="rect">
            <a:avLst/>
          </a:prstGeom>
          <a:noFill/>
          <a:ln>
            <a:noFill/>
          </a:ln>
        </p:spPr>
        <p:txBody>
          <a:bodyPr rot="0" spcFirstLastPara="0" vert="horz" wrap="square" lIns="75438" tIns="37719" rIns="75438" bIns="37719" numCol="1" spcCol="0" rtlCol="0" fromWordArt="0" anchor="t" anchorCtr="0" forceAA="0" compatLnSpc="1">
            <a:prstTxWarp prst="textNoShape">
              <a:avLst/>
            </a:prstTxWarp>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77190">
              <a:defRPr/>
            </a:pPr>
            <a:r>
              <a:rPr lang="en-US" sz="1050">
                <a:solidFill>
                  <a:srgbClr val="7F7F7F"/>
                </a:solidFill>
                <a:latin typeface="Calibri"/>
                <a:ea typeface="Calibri"/>
                <a:cs typeface="Calibri"/>
              </a:rPr>
              <a:t>4 OR Tower </a:t>
            </a:r>
            <a:endParaRPr lang="en-US" sz="1400"/>
          </a:p>
          <a:p>
            <a:pPr algn="ctr" defTabSz="377190">
              <a:defRPr/>
            </a:pPr>
            <a:r>
              <a:rPr lang="en-US" sz="1050">
                <a:solidFill>
                  <a:srgbClr val="7F7F7F"/>
                </a:solidFill>
                <a:latin typeface="Calibri"/>
                <a:ea typeface="Calibri"/>
                <a:cs typeface="Calibri"/>
              </a:rPr>
              <a:t>Expansion</a:t>
            </a:r>
            <a:endParaRPr lang="en-US" sz="1400"/>
          </a:p>
        </p:txBody>
      </p:sp>
      <p:sp>
        <p:nvSpPr>
          <p:cNvPr id="14" name="TextBox 9">
            <a:extLst>
              <a:ext uri="{FF2B5EF4-FFF2-40B4-BE49-F238E27FC236}">
                <a16:creationId xmlns:a16="http://schemas.microsoft.com/office/drawing/2014/main" id="{26614DDE-DFA3-4CC1-87C0-9829AC01A193}"/>
              </a:ext>
            </a:extLst>
          </p:cNvPr>
          <p:cNvSpPr txBox="1"/>
          <p:nvPr/>
        </p:nvSpPr>
        <p:spPr>
          <a:xfrm>
            <a:off x="4270371" y="4889803"/>
            <a:ext cx="816100" cy="245452"/>
          </a:xfrm>
          <a:prstGeom prst="rect">
            <a:avLst/>
          </a:prstGeom>
          <a:noFill/>
          <a:ln>
            <a:noFill/>
          </a:ln>
        </p:spPr>
        <p:txBody>
          <a:bodyPr rot="0" spcFirstLastPara="0" vert="horz" wrap="square" lIns="75438" tIns="37719" rIns="75438" bIns="37719" numCol="1" spcCol="0" rtlCol="0" fromWordArt="0" anchor="t" anchorCtr="0" forceAA="0" compatLnSpc="1">
            <a:prstTxWarp prst="textNoShape">
              <a:avLst/>
            </a:prstTxWarp>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77190">
              <a:defRPr/>
            </a:pPr>
            <a:r>
              <a:rPr lang="en-US" sz="1050">
                <a:solidFill>
                  <a:srgbClr val="7F7F7F"/>
                </a:solidFill>
                <a:latin typeface="Calibri"/>
                <a:ea typeface="Calibri"/>
                <a:cs typeface="Calibri"/>
              </a:rPr>
              <a:t>Covid</a:t>
            </a:r>
          </a:p>
        </p:txBody>
      </p:sp>
      <p:sp>
        <p:nvSpPr>
          <p:cNvPr id="252" name="TextBox 6">
            <a:extLst>
              <a:ext uri="{FF2B5EF4-FFF2-40B4-BE49-F238E27FC236}">
                <a16:creationId xmlns:a16="http://schemas.microsoft.com/office/drawing/2014/main" id="{44719601-9E35-2BC4-15BB-EA543A2D59E0}"/>
              </a:ext>
            </a:extLst>
          </p:cNvPr>
          <p:cNvSpPr txBox="1"/>
          <p:nvPr/>
        </p:nvSpPr>
        <p:spPr>
          <a:xfrm>
            <a:off x="8522350" y="4375015"/>
            <a:ext cx="854538" cy="884088"/>
          </a:xfrm>
          <a:prstGeom prst="rect">
            <a:avLst/>
          </a:prstGeom>
          <a:noFill/>
          <a:ln>
            <a:noFill/>
          </a:ln>
        </p:spPr>
        <p:txBody>
          <a:bodyPr rot="0" spcFirstLastPara="0" vert="horz" wrap="square" lIns="75438" tIns="37719" rIns="75438" bIns="37719" numCol="1" spcCol="0" rtlCol="0" fromWordArt="0" anchor="t" anchorCtr="0" forceAA="0" compatLnSpc="1">
            <a:prstTxWarp prst="textNoShape">
              <a:avLst/>
            </a:prstTxWarp>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77190">
              <a:defRPr/>
            </a:pPr>
            <a:r>
              <a:rPr lang="en-US" sz="1050">
                <a:solidFill>
                  <a:srgbClr val="7F7F7F"/>
                </a:solidFill>
                <a:latin typeface="Calibri"/>
                <a:ea typeface="Calibri"/>
                <a:cs typeface="Calibri"/>
              </a:rPr>
              <a:t> OR25 Closure, Baxter, OR29 Renovations</a:t>
            </a:r>
            <a:endParaRPr lang="en-US" sz="1400"/>
          </a:p>
        </p:txBody>
      </p:sp>
      <p:sp>
        <p:nvSpPr>
          <p:cNvPr id="31" name="TextBox 30">
            <a:extLst>
              <a:ext uri="{FF2B5EF4-FFF2-40B4-BE49-F238E27FC236}">
                <a16:creationId xmlns:a16="http://schemas.microsoft.com/office/drawing/2014/main" id="{E09650A3-7586-A35F-5C41-E976C436113F}"/>
              </a:ext>
            </a:extLst>
          </p:cNvPr>
          <p:cNvSpPr txBox="1"/>
          <p:nvPr/>
        </p:nvSpPr>
        <p:spPr>
          <a:xfrm>
            <a:off x="3956892" y="1790240"/>
            <a:ext cx="2699131" cy="5049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822050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5F0B2-C89A-988D-1749-D165B42DFB4B}"/>
            </a:ext>
          </a:extLst>
        </p:cNvPr>
        <p:cNvGrpSpPr/>
        <p:nvPr/>
      </p:nvGrpSpPr>
      <p:grpSpPr>
        <a:xfrm>
          <a:off x="0" y="0"/>
          <a:ext cx="0" cy="0"/>
          <a:chOff x="0" y="0"/>
          <a:chExt cx="0" cy="0"/>
        </a:xfrm>
      </p:grpSpPr>
      <p:sp>
        <p:nvSpPr>
          <p:cNvPr id="61" name="Rectangle 56">
            <a:extLst>
              <a:ext uri="{FF2B5EF4-FFF2-40B4-BE49-F238E27FC236}">
                <a16:creationId xmlns:a16="http://schemas.microsoft.com/office/drawing/2014/main" id="{1A9D3ED9-93E0-1C9E-6621-2515377C7F01}"/>
              </a:ext>
            </a:extLst>
          </p:cNvPr>
          <p:cNvSpPr/>
          <p:nvPr/>
        </p:nvSpPr>
        <p:spPr>
          <a:xfrm>
            <a:off x="3172649" y="4914244"/>
            <a:ext cx="1792826" cy="1061829"/>
          </a:xfrm>
          <a:prstGeom prst="rect">
            <a:avLst/>
          </a:prstGeom>
        </p:spPr>
        <p:txBody>
          <a:bodyPr wrap="square" lIns="91440" tIns="45720" rIns="91440" bIns="4572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050">
                <a:solidFill>
                  <a:srgbClr val="242424"/>
                </a:solidFill>
                <a:latin typeface="Calibri"/>
                <a:ea typeface="Calibri"/>
                <a:cs typeface="Calibri"/>
              </a:rPr>
              <a:t>Open OCIR ORs 3&amp;4</a:t>
            </a:r>
          </a:p>
          <a:p>
            <a:endParaRPr lang="en-US" sz="1050">
              <a:solidFill>
                <a:srgbClr val="242424"/>
              </a:solidFill>
              <a:latin typeface="Calibri"/>
              <a:ea typeface="Calibri"/>
              <a:cs typeface="Calibri"/>
            </a:endParaRPr>
          </a:p>
          <a:p>
            <a:r>
              <a:rPr lang="en-US" sz="1050">
                <a:solidFill>
                  <a:srgbClr val="242424"/>
                </a:solidFill>
                <a:latin typeface="Calibri"/>
                <a:ea typeface="Calibri"/>
                <a:cs typeface="Calibri"/>
              </a:rPr>
              <a:t>Shifting cases opens: </a:t>
            </a:r>
          </a:p>
          <a:p>
            <a:r>
              <a:rPr lang="en-US" sz="1050" b="1">
                <a:solidFill>
                  <a:srgbClr val="242424"/>
                </a:solidFill>
                <a:latin typeface="Calibri"/>
                <a:ea typeface="Calibri"/>
                <a:cs typeface="Calibri"/>
              </a:rPr>
              <a:t>Equivalent Main OR    1.0</a:t>
            </a:r>
          </a:p>
          <a:p>
            <a:r>
              <a:rPr lang="en-US" sz="1050" b="1">
                <a:solidFill>
                  <a:srgbClr val="242424"/>
                </a:solidFill>
                <a:latin typeface="Calibri"/>
                <a:ea typeface="Calibri"/>
                <a:cs typeface="Calibri"/>
              </a:rPr>
              <a:t>Equivalent OPSC OR       1.0</a:t>
            </a:r>
          </a:p>
          <a:p>
            <a:endParaRPr lang="en-US" sz="1050" b="1">
              <a:solidFill>
                <a:srgbClr val="242424"/>
              </a:solidFill>
              <a:latin typeface="Calibri"/>
              <a:ea typeface="Calibri"/>
              <a:cs typeface="Calibri"/>
            </a:endParaRPr>
          </a:p>
        </p:txBody>
      </p:sp>
      <p:sp>
        <p:nvSpPr>
          <p:cNvPr id="26" name="Forma libre 354">
            <a:extLst>
              <a:ext uri="{FF2B5EF4-FFF2-40B4-BE49-F238E27FC236}">
                <a16:creationId xmlns:a16="http://schemas.microsoft.com/office/drawing/2014/main" id="{1A906945-F08A-5FDF-C382-8C3F8CC875E8}"/>
              </a:ext>
            </a:extLst>
          </p:cNvPr>
          <p:cNvSpPr/>
          <p:nvPr/>
        </p:nvSpPr>
        <p:spPr>
          <a:xfrm>
            <a:off x="3118817" y="4425711"/>
            <a:ext cx="1998622" cy="459862"/>
          </a:xfrm>
          <a:custGeom>
            <a:avLst/>
            <a:gdLst>
              <a:gd name="connsiteX0" fmla="*/ 46 w 346890"/>
              <a:gd name="connsiteY0" fmla="*/ 46 h 79815"/>
              <a:gd name="connsiteX1" fmla="*/ 347520 w 346890"/>
              <a:gd name="connsiteY1" fmla="*/ 46 h 79815"/>
              <a:gd name="connsiteX2" fmla="*/ 347520 w 346890"/>
              <a:gd name="connsiteY2" fmla="*/ 79785 h 79815"/>
              <a:gd name="connsiteX3" fmla="*/ 46 w 346890"/>
              <a:gd name="connsiteY3" fmla="*/ 79785 h 79815"/>
            </a:gdLst>
            <a:ahLst/>
            <a:cxnLst>
              <a:cxn ang="0">
                <a:pos x="connsiteX0" y="connsiteY0"/>
              </a:cxn>
              <a:cxn ang="0">
                <a:pos x="connsiteX1" y="connsiteY1"/>
              </a:cxn>
              <a:cxn ang="0">
                <a:pos x="connsiteX2" y="connsiteY2"/>
              </a:cxn>
              <a:cxn ang="0">
                <a:pos x="connsiteX3" y="connsiteY3"/>
              </a:cxn>
            </a:cxnLst>
            <a:rect l="l" t="t" r="r" b="b"/>
            <a:pathLst>
              <a:path w="346890" h="79815">
                <a:moveTo>
                  <a:pt x="46" y="46"/>
                </a:moveTo>
                <a:lnTo>
                  <a:pt x="347520" y="46"/>
                </a:lnTo>
                <a:lnTo>
                  <a:pt x="347520" y="79785"/>
                </a:lnTo>
                <a:lnTo>
                  <a:pt x="46" y="79785"/>
                </a:lnTo>
                <a:close/>
              </a:path>
            </a:pathLst>
          </a:custGeom>
          <a:solidFill>
            <a:schemeClr val="accent2"/>
          </a:solidFill>
          <a:ln w="767" cap="flat">
            <a:noFill/>
            <a:prstDash val="solid"/>
            <a:miter/>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27" name="CuadroTexto 395">
            <a:extLst>
              <a:ext uri="{FF2B5EF4-FFF2-40B4-BE49-F238E27FC236}">
                <a16:creationId xmlns:a16="http://schemas.microsoft.com/office/drawing/2014/main" id="{E3B5AE6C-D0FD-DAC8-BE25-5A560799D9B4}"/>
              </a:ext>
            </a:extLst>
          </p:cNvPr>
          <p:cNvSpPr txBox="1"/>
          <p:nvPr/>
        </p:nvSpPr>
        <p:spPr>
          <a:xfrm>
            <a:off x="3257772" y="4504204"/>
            <a:ext cx="1710815" cy="338554"/>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bg1"/>
                </a:solidFill>
                <a:latin typeface="Poppins Medium"/>
                <a:ea typeface="Lato Semibold"/>
                <a:cs typeface="Poppins Medium"/>
              </a:rPr>
              <a:t>OCIR</a:t>
            </a:r>
            <a:endParaRPr lang="en-US" sz="1600">
              <a:solidFill>
                <a:schemeClr val="bg1"/>
              </a:solidFill>
              <a:latin typeface="Poppins Medium" pitchFamily="2" charset="77"/>
              <a:ea typeface="Lato Semibold" panose="020F0502020204030203" pitchFamily="34" charset="0"/>
              <a:cs typeface="Poppins Medium" pitchFamily="2" charset="77"/>
            </a:endParaRPr>
          </a:p>
        </p:txBody>
      </p:sp>
      <p:sp>
        <p:nvSpPr>
          <p:cNvPr id="4" name="Forma libre 350">
            <a:extLst>
              <a:ext uri="{FF2B5EF4-FFF2-40B4-BE49-F238E27FC236}">
                <a16:creationId xmlns:a16="http://schemas.microsoft.com/office/drawing/2014/main" id="{C3E2F519-9CDB-36EE-F9A5-38EB2E13AAE9}"/>
              </a:ext>
            </a:extLst>
          </p:cNvPr>
          <p:cNvSpPr/>
          <p:nvPr/>
        </p:nvSpPr>
        <p:spPr>
          <a:xfrm>
            <a:off x="1171286" y="2564338"/>
            <a:ext cx="1941139" cy="459862"/>
          </a:xfrm>
          <a:custGeom>
            <a:avLst/>
            <a:gdLst>
              <a:gd name="connsiteX0" fmla="*/ 46 w 336913"/>
              <a:gd name="connsiteY0" fmla="*/ 46 h 79815"/>
              <a:gd name="connsiteX1" fmla="*/ 337052 w 336913"/>
              <a:gd name="connsiteY1" fmla="*/ 46 h 79815"/>
              <a:gd name="connsiteX2" fmla="*/ 337052 w 336913"/>
              <a:gd name="connsiteY2" fmla="*/ 79785 h 79815"/>
              <a:gd name="connsiteX3" fmla="*/ 46 w 336913"/>
              <a:gd name="connsiteY3" fmla="*/ 79785 h 79815"/>
            </a:gdLst>
            <a:ahLst/>
            <a:cxnLst>
              <a:cxn ang="0">
                <a:pos x="connsiteX0" y="connsiteY0"/>
              </a:cxn>
              <a:cxn ang="0">
                <a:pos x="connsiteX1" y="connsiteY1"/>
              </a:cxn>
              <a:cxn ang="0">
                <a:pos x="connsiteX2" y="connsiteY2"/>
              </a:cxn>
              <a:cxn ang="0">
                <a:pos x="connsiteX3" y="connsiteY3"/>
              </a:cxn>
            </a:cxnLst>
            <a:rect l="l" t="t" r="r" b="b"/>
            <a:pathLst>
              <a:path w="336913" h="79815">
                <a:moveTo>
                  <a:pt x="46" y="46"/>
                </a:moveTo>
                <a:lnTo>
                  <a:pt x="337052" y="46"/>
                </a:lnTo>
                <a:lnTo>
                  <a:pt x="337052" y="79785"/>
                </a:lnTo>
                <a:lnTo>
                  <a:pt x="46" y="79785"/>
                </a:lnTo>
                <a:close/>
              </a:path>
            </a:pathLst>
          </a:custGeom>
          <a:solidFill>
            <a:schemeClr val="accent1"/>
          </a:solidFill>
          <a:ln w="767" cap="flat">
            <a:noFill/>
            <a:prstDash val="solid"/>
            <a:miter/>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5" name="Forma libre 354">
            <a:extLst>
              <a:ext uri="{FF2B5EF4-FFF2-40B4-BE49-F238E27FC236}">
                <a16:creationId xmlns:a16="http://schemas.microsoft.com/office/drawing/2014/main" id="{2AC8B755-4187-B18E-C309-147057CBFF59}"/>
              </a:ext>
            </a:extLst>
          </p:cNvPr>
          <p:cNvSpPr/>
          <p:nvPr/>
        </p:nvSpPr>
        <p:spPr>
          <a:xfrm>
            <a:off x="3113001" y="2564338"/>
            <a:ext cx="1998622" cy="459862"/>
          </a:xfrm>
          <a:custGeom>
            <a:avLst/>
            <a:gdLst>
              <a:gd name="connsiteX0" fmla="*/ 46 w 346890"/>
              <a:gd name="connsiteY0" fmla="*/ 46 h 79815"/>
              <a:gd name="connsiteX1" fmla="*/ 347520 w 346890"/>
              <a:gd name="connsiteY1" fmla="*/ 46 h 79815"/>
              <a:gd name="connsiteX2" fmla="*/ 347520 w 346890"/>
              <a:gd name="connsiteY2" fmla="*/ 79785 h 79815"/>
              <a:gd name="connsiteX3" fmla="*/ 46 w 346890"/>
              <a:gd name="connsiteY3" fmla="*/ 79785 h 79815"/>
            </a:gdLst>
            <a:ahLst/>
            <a:cxnLst>
              <a:cxn ang="0">
                <a:pos x="connsiteX0" y="connsiteY0"/>
              </a:cxn>
              <a:cxn ang="0">
                <a:pos x="connsiteX1" y="connsiteY1"/>
              </a:cxn>
              <a:cxn ang="0">
                <a:pos x="connsiteX2" y="connsiteY2"/>
              </a:cxn>
              <a:cxn ang="0">
                <a:pos x="connsiteX3" y="connsiteY3"/>
              </a:cxn>
            </a:cxnLst>
            <a:rect l="l" t="t" r="r" b="b"/>
            <a:pathLst>
              <a:path w="346890" h="79815">
                <a:moveTo>
                  <a:pt x="46" y="46"/>
                </a:moveTo>
                <a:lnTo>
                  <a:pt x="347520" y="46"/>
                </a:lnTo>
                <a:lnTo>
                  <a:pt x="347520" y="79785"/>
                </a:lnTo>
                <a:lnTo>
                  <a:pt x="46" y="79785"/>
                </a:lnTo>
                <a:close/>
              </a:path>
            </a:pathLst>
          </a:custGeom>
          <a:solidFill>
            <a:schemeClr val="accent2"/>
          </a:solidFill>
          <a:ln w="767" cap="flat">
            <a:noFill/>
            <a:prstDash val="solid"/>
            <a:miter/>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6" name="Forma libre 358">
            <a:extLst>
              <a:ext uri="{FF2B5EF4-FFF2-40B4-BE49-F238E27FC236}">
                <a16:creationId xmlns:a16="http://schemas.microsoft.com/office/drawing/2014/main" id="{06D74A2D-A1BC-2D6D-640B-299F19226C7E}"/>
              </a:ext>
            </a:extLst>
          </p:cNvPr>
          <p:cNvSpPr/>
          <p:nvPr/>
        </p:nvSpPr>
        <p:spPr>
          <a:xfrm>
            <a:off x="5114936" y="2564338"/>
            <a:ext cx="2051680" cy="459862"/>
          </a:xfrm>
          <a:custGeom>
            <a:avLst/>
            <a:gdLst>
              <a:gd name="connsiteX0" fmla="*/ 46 w 356100"/>
              <a:gd name="connsiteY0" fmla="*/ 46 h 79815"/>
              <a:gd name="connsiteX1" fmla="*/ 356462 w 356100"/>
              <a:gd name="connsiteY1" fmla="*/ 46 h 79815"/>
              <a:gd name="connsiteX2" fmla="*/ 356462 w 356100"/>
              <a:gd name="connsiteY2" fmla="*/ 79785 h 79815"/>
              <a:gd name="connsiteX3" fmla="*/ 46 w 356100"/>
              <a:gd name="connsiteY3" fmla="*/ 79785 h 79815"/>
            </a:gdLst>
            <a:ahLst/>
            <a:cxnLst>
              <a:cxn ang="0">
                <a:pos x="connsiteX0" y="connsiteY0"/>
              </a:cxn>
              <a:cxn ang="0">
                <a:pos x="connsiteX1" y="connsiteY1"/>
              </a:cxn>
              <a:cxn ang="0">
                <a:pos x="connsiteX2" y="connsiteY2"/>
              </a:cxn>
              <a:cxn ang="0">
                <a:pos x="connsiteX3" y="connsiteY3"/>
              </a:cxn>
            </a:cxnLst>
            <a:rect l="l" t="t" r="r" b="b"/>
            <a:pathLst>
              <a:path w="356100" h="79815">
                <a:moveTo>
                  <a:pt x="46" y="46"/>
                </a:moveTo>
                <a:lnTo>
                  <a:pt x="356462" y="46"/>
                </a:lnTo>
                <a:lnTo>
                  <a:pt x="356462" y="79785"/>
                </a:lnTo>
                <a:lnTo>
                  <a:pt x="46" y="79785"/>
                </a:lnTo>
                <a:close/>
              </a:path>
            </a:pathLst>
          </a:custGeom>
          <a:solidFill>
            <a:schemeClr val="accent3"/>
          </a:solidFill>
          <a:ln w="767" cap="flat">
            <a:noFill/>
            <a:prstDash val="solid"/>
            <a:miter/>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7" name="Forma libre 362">
            <a:extLst>
              <a:ext uri="{FF2B5EF4-FFF2-40B4-BE49-F238E27FC236}">
                <a16:creationId xmlns:a16="http://schemas.microsoft.com/office/drawing/2014/main" id="{14ECC436-A11B-7AA9-6F5A-91547D228BDB}"/>
              </a:ext>
            </a:extLst>
          </p:cNvPr>
          <p:cNvSpPr/>
          <p:nvPr/>
        </p:nvSpPr>
        <p:spPr>
          <a:xfrm>
            <a:off x="7168430" y="2564338"/>
            <a:ext cx="1941139" cy="459862"/>
          </a:xfrm>
          <a:custGeom>
            <a:avLst/>
            <a:gdLst>
              <a:gd name="connsiteX0" fmla="*/ 46 w 336913"/>
              <a:gd name="connsiteY0" fmla="*/ 46 h 79815"/>
              <a:gd name="connsiteX1" fmla="*/ 337052 w 336913"/>
              <a:gd name="connsiteY1" fmla="*/ 46 h 79815"/>
              <a:gd name="connsiteX2" fmla="*/ 337052 w 336913"/>
              <a:gd name="connsiteY2" fmla="*/ 79785 h 79815"/>
              <a:gd name="connsiteX3" fmla="*/ 46 w 336913"/>
              <a:gd name="connsiteY3" fmla="*/ 79785 h 79815"/>
            </a:gdLst>
            <a:ahLst/>
            <a:cxnLst>
              <a:cxn ang="0">
                <a:pos x="connsiteX0" y="connsiteY0"/>
              </a:cxn>
              <a:cxn ang="0">
                <a:pos x="connsiteX1" y="connsiteY1"/>
              </a:cxn>
              <a:cxn ang="0">
                <a:pos x="connsiteX2" y="connsiteY2"/>
              </a:cxn>
              <a:cxn ang="0">
                <a:pos x="connsiteX3" y="connsiteY3"/>
              </a:cxn>
            </a:cxnLst>
            <a:rect l="l" t="t" r="r" b="b"/>
            <a:pathLst>
              <a:path w="336913" h="79815">
                <a:moveTo>
                  <a:pt x="46" y="46"/>
                </a:moveTo>
                <a:lnTo>
                  <a:pt x="337052" y="46"/>
                </a:lnTo>
                <a:lnTo>
                  <a:pt x="337052" y="79785"/>
                </a:lnTo>
                <a:lnTo>
                  <a:pt x="46" y="79785"/>
                </a:lnTo>
                <a:close/>
              </a:path>
            </a:pathLst>
          </a:custGeom>
          <a:solidFill>
            <a:schemeClr val="accent4"/>
          </a:solidFill>
          <a:ln w="767" cap="flat">
            <a:noFill/>
            <a:prstDash val="solid"/>
            <a:miter/>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8" name="Forma libre 366">
            <a:extLst>
              <a:ext uri="{FF2B5EF4-FFF2-40B4-BE49-F238E27FC236}">
                <a16:creationId xmlns:a16="http://schemas.microsoft.com/office/drawing/2014/main" id="{8D81F4A9-59A9-7502-9A7B-835898DBBF91}"/>
              </a:ext>
            </a:extLst>
          </p:cNvPr>
          <p:cNvSpPr/>
          <p:nvPr/>
        </p:nvSpPr>
        <p:spPr>
          <a:xfrm>
            <a:off x="9110099" y="2564338"/>
            <a:ext cx="1941139" cy="459862"/>
          </a:xfrm>
          <a:custGeom>
            <a:avLst/>
            <a:gdLst>
              <a:gd name="connsiteX0" fmla="*/ 46 w 279354"/>
              <a:gd name="connsiteY0" fmla="*/ 46 h 79815"/>
              <a:gd name="connsiteX1" fmla="*/ 279700 w 279354"/>
              <a:gd name="connsiteY1" fmla="*/ 46 h 79815"/>
              <a:gd name="connsiteX2" fmla="*/ 279700 w 279354"/>
              <a:gd name="connsiteY2" fmla="*/ 79785 h 79815"/>
              <a:gd name="connsiteX3" fmla="*/ 46 w 279354"/>
              <a:gd name="connsiteY3" fmla="*/ 79785 h 79815"/>
            </a:gdLst>
            <a:ahLst/>
            <a:cxnLst>
              <a:cxn ang="0">
                <a:pos x="connsiteX0" y="connsiteY0"/>
              </a:cxn>
              <a:cxn ang="0">
                <a:pos x="connsiteX1" y="connsiteY1"/>
              </a:cxn>
              <a:cxn ang="0">
                <a:pos x="connsiteX2" y="connsiteY2"/>
              </a:cxn>
              <a:cxn ang="0">
                <a:pos x="connsiteX3" y="connsiteY3"/>
              </a:cxn>
            </a:cxnLst>
            <a:rect l="l" t="t" r="r" b="b"/>
            <a:pathLst>
              <a:path w="279354" h="79815">
                <a:moveTo>
                  <a:pt x="46" y="46"/>
                </a:moveTo>
                <a:lnTo>
                  <a:pt x="279700" y="46"/>
                </a:lnTo>
                <a:lnTo>
                  <a:pt x="279700" y="79785"/>
                </a:lnTo>
                <a:lnTo>
                  <a:pt x="46" y="79785"/>
                </a:lnTo>
                <a:close/>
              </a:path>
            </a:pathLst>
          </a:custGeom>
          <a:solidFill>
            <a:schemeClr val="accent5"/>
          </a:solidFill>
          <a:ln w="767" cap="flat">
            <a:noFill/>
            <a:prstDash val="solid"/>
            <a:miter/>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grpSp>
        <p:nvGrpSpPr>
          <p:cNvPr id="9" name="Group 8">
            <a:extLst>
              <a:ext uri="{FF2B5EF4-FFF2-40B4-BE49-F238E27FC236}">
                <a16:creationId xmlns:a16="http://schemas.microsoft.com/office/drawing/2014/main" id="{C24D5FAE-F629-8094-A963-5B4AF7B87639}"/>
              </a:ext>
            </a:extLst>
          </p:cNvPr>
          <p:cNvGrpSpPr/>
          <p:nvPr/>
        </p:nvGrpSpPr>
        <p:grpSpPr>
          <a:xfrm>
            <a:off x="1169847" y="2088769"/>
            <a:ext cx="8680258" cy="3943028"/>
            <a:chOff x="2648135" y="5321823"/>
            <a:chExt cx="17418684" cy="6685651"/>
          </a:xfrm>
        </p:grpSpPr>
        <p:sp>
          <p:nvSpPr>
            <p:cNvPr id="10" name="Forma libre 351">
              <a:extLst>
                <a:ext uri="{FF2B5EF4-FFF2-40B4-BE49-F238E27FC236}">
                  <a16:creationId xmlns:a16="http://schemas.microsoft.com/office/drawing/2014/main" id="{09AEB91D-AFD4-AA0F-7764-216E34278EB2}"/>
                </a:ext>
              </a:extLst>
            </p:cNvPr>
            <p:cNvSpPr/>
            <p:nvPr/>
          </p:nvSpPr>
          <p:spPr>
            <a:xfrm>
              <a:off x="2648135" y="5321823"/>
              <a:ext cx="1512228" cy="6685651"/>
            </a:xfrm>
            <a:custGeom>
              <a:avLst/>
              <a:gdLst>
                <a:gd name="connsiteX0" fmla="*/ 232 w 131235"/>
                <a:gd name="connsiteY0" fmla="*/ 580529 h 580197"/>
                <a:gd name="connsiteX1" fmla="*/ 232 w 131235"/>
                <a:gd name="connsiteY1" fmla="*/ 232 h 580197"/>
                <a:gd name="connsiteX2" fmla="*/ 131344 w 131235"/>
                <a:gd name="connsiteY2" fmla="*/ 232 h 580197"/>
              </a:gdLst>
              <a:ahLst/>
              <a:cxnLst>
                <a:cxn ang="0">
                  <a:pos x="connsiteX0" y="connsiteY0"/>
                </a:cxn>
                <a:cxn ang="0">
                  <a:pos x="connsiteX1" y="connsiteY1"/>
                </a:cxn>
                <a:cxn ang="0">
                  <a:pos x="connsiteX2" y="connsiteY2"/>
                </a:cxn>
              </a:cxnLst>
              <a:rect l="l" t="t" r="r" b="b"/>
              <a:pathLst>
                <a:path w="131235" h="580197">
                  <a:moveTo>
                    <a:pt x="232" y="580529"/>
                  </a:moveTo>
                  <a:lnTo>
                    <a:pt x="232" y="232"/>
                  </a:lnTo>
                  <a:lnTo>
                    <a:pt x="131344" y="232"/>
                  </a:lnTo>
                </a:path>
              </a:pathLst>
            </a:custGeom>
            <a:noFill/>
            <a:ln w="50800" cap="rnd">
              <a:solidFill>
                <a:schemeClr val="bg1">
                  <a:lumMod val="85000"/>
                </a:schemeClr>
              </a:solidFill>
              <a:prstDash val="solid"/>
              <a:round/>
              <a:headEnd type="triangle"/>
              <a:tailEnd type="triangle"/>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11" name="Forma libre 355">
              <a:extLst>
                <a:ext uri="{FF2B5EF4-FFF2-40B4-BE49-F238E27FC236}">
                  <a16:creationId xmlns:a16="http://schemas.microsoft.com/office/drawing/2014/main" id="{032CE311-ED74-CC62-C9A9-B13560A95D68}"/>
                </a:ext>
              </a:extLst>
            </p:cNvPr>
            <p:cNvSpPr/>
            <p:nvPr/>
          </p:nvSpPr>
          <p:spPr>
            <a:xfrm>
              <a:off x="6561894" y="5321823"/>
              <a:ext cx="1512228" cy="6685651"/>
            </a:xfrm>
            <a:custGeom>
              <a:avLst/>
              <a:gdLst>
                <a:gd name="connsiteX0" fmla="*/ 232 w 131235"/>
                <a:gd name="connsiteY0" fmla="*/ 580529 h 580197"/>
                <a:gd name="connsiteX1" fmla="*/ 232 w 131235"/>
                <a:gd name="connsiteY1" fmla="*/ 232 h 580197"/>
                <a:gd name="connsiteX2" fmla="*/ 131337 w 131235"/>
                <a:gd name="connsiteY2" fmla="*/ 232 h 580197"/>
              </a:gdLst>
              <a:ahLst/>
              <a:cxnLst>
                <a:cxn ang="0">
                  <a:pos x="connsiteX0" y="connsiteY0"/>
                </a:cxn>
                <a:cxn ang="0">
                  <a:pos x="connsiteX1" y="connsiteY1"/>
                </a:cxn>
                <a:cxn ang="0">
                  <a:pos x="connsiteX2" y="connsiteY2"/>
                </a:cxn>
              </a:cxnLst>
              <a:rect l="l" t="t" r="r" b="b"/>
              <a:pathLst>
                <a:path w="131235" h="580197">
                  <a:moveTo>
                    <a:pt x="232" y="580529"/>
                  </a:moveTo>
                  <a:lnTo>
                    <a:pt x="232" y="232"/>
                  </a:lnTo>
                  <a:lnTo>
                    <a:pt x="131337" y="232"/>
                  </a:lnTo>
                </a:path>
              </a:pathLst>
            </a:custGeom>
            <a:noFill/>
            <a:ln w="50800" cap="rnd">
              <a:solidFill>
                <a:schemeClr val="bg1">
                  <a:lumMod val="85000"/>
                </a:schemeClr>
              </a:solidFill>
              <a:prstDash val="solid"/>
              <a:round/>
              <a:headEnd type="triangle"/>
              <a:tailEnd type="triangle"/>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12" name="Forma libre 359">
              <a:extLst>
                <a:ext uri="{FF2B5EF4-FFF2-40B4-BE49-F238E27FC236}">
                  <a16:creationId xmlns:a16="http://schemas.microsoft.com/office/drawing/2014/main" id="{C2EBF2E2-44D9-E8D9-9707-0DAB9F568EE7}"/>
                </a:ext>
              </a:extLst>
            </p:cNvPr>
            <p:cNvSpPr/>
            <p:nvPr/>
          </p:nvSpPr>
          <p:spPr>
            <a:xfrm>
              <a:off x="10569577" y="5321823"/>
              <a:ext cx="1512228" cy="6685651"/>
            </a:xfrm>
            <a:custGeom>
              <a:avLst/>
              <a:gdLst>
                <a:gd name="connsiteX0" fmla="*/ 232 w 131235"/>
                <a:gd name="connsiteY0" fmla="*/ 580529 h 580197"/>
                <a:gd name="connsiteX1" fmla="*/ 232 w 131235"/>
                <a:gd name="connsiteY1" fmla="*/ 232 h 580197"/>
                <a:gd name="connsiteX2" fmla="*/ 131344 w 131235"/>
                <a:gd name="connsiteY2" fmla="*/ 232 h 580197"/>
              </a:gdLst>
              <a:ahLst/>
              <a:cxnLst>
                <a:cxn ang="0">
                  <a:pos x="connsiteX0" y="connsiteY0"/>
                </a:cxn>
                <a:cxn ang="0">
                  <a:pos x="connsiteX1" y="connsiteY1"/>
                </a:cxn>
                <a:cxn ang="0">
                  <a:pos x="connsiteX2" y="connsiteY2"/>
                </a:cxn>
              </a:cxnLst>
              <a:rect l="l" t="t" r="r" b="b"/>
              <a:pathLst>
                <a:path w="131235" h="580197">
                  <a:moveTo>
                    <a:pt x="232" y="580529"/>
                  </a:moveTo>
                  <a:lnTo>
                    <a:pt x="232" y="232"/>
                  </a:lnTo>
                  <a:lnTo>
                    <a:pt x="131344" y="232"/>
                  </a:lnTo>
                </a:path>
              </a:pathLst>
            </a:custGeom>
            <a:noFill/>
            <a:ln w="50800" cap="rnd">
              <a:solidFill>
                <a:schemeClr val="bg1">
                  <a:lumMod val="85000"/>
                </a:schemeClr>
              </a:solidFill>
              <a:prstDash val="solid"/>
              <a:round/>
              <a:headEnd type="triangle"/>
              <a:tailEnd type="triangle"/>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13" name="Forma libre 363">
              <a:extLst>
                <a:ext uri="{FF2B5EF4-FFF2-40B4-BE49-F238E27FC236}">
                  <a16:creationId xmlns:a16="http://schemas.microsoft.com/office/drawing/2014/main" id="{A82C2411-BAB1-9780-09F0-52DA950BE483}"/>
                </a:ext>
              </a:extLst>
            </p:cNvPr>
            <p:cNvSpPr/>
            <p:nvPr/>
          </p:nvSpPr>
          <p:spPr>
            <a:xfrm>
              <a:off x="14675148" y="5321823"/>
              <a:ext cx="1512228" cy="6685651"/>
            </a:xfrm>
            <a:custGeom>
              <a:avLst/>
              <a:gdLst>
                <a:gd name="connsiteX0" fmla="*/ 232 w 131235"/>
                <a:gd name="connsiteY0" fmla="*/ 580529 h 580197"/>
                <a:gd name="connsiteX1" fmla="*/ 232 w 131235"/>
                <a:gd name="connsiteY1" fmla="*/ 232 h 580197"/>
                <a:gd name="connsiteX2" fmla="*/ 131344 w 131235"/>
                <a:gd name="connsiteY2" fmla="*/ 232 h 580197"/>
              </a:gdLst>
              <a:ahLst/>
              <a:cxnLst>
                <a:cxn ang="0">
                  <a:pos x="connsiteX0" y="connsiteY0"/>
                </a:cxn>
                <a:cxn ang="0">
                  <a:pos x="connsiteX1" y="connsiteY1"/>
                </a:cxn>
                <a:cxn ang="0">
                  <a:pos x="connsiteX2" y="connsiteY2"/>
                </a:cxn>
              </a:cxnLst>
              <a:rect l="l" t="t" r="r" b="b"/>
              <a:pathLst>
                <a:path w="131235" h="580197">
                  <a:moveTo>
                    <a:pt x="232" y="580529"/>
                  </a:moveTo>
                  <a:lnTo>
                    <a:pt x="232" y="232"/>
                  </a:lnTo>
                  <a:lnTo>
                    <a:pt x="131344" y="232"/>
                  </a:lnTo>
                </a:path>
              </a:pathLst>
            </a:custGeom>
            <a:noFill/>
            <a:ln w="50800" cap="rnd">
              <a:solidFill>
                <a:schemeClr val="bg1">
                  <a:lumMod val="85000"/>
                </a:schemeClr>
              </a:solidFill>
              <a:prstDash val="solid"/>
              <a:round/>
              <a:headEnd type="triangle"/>
              <a:tailEnd type="triangle"/>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14" name="Forma libre 367">
              <a:extLst>
                <a:ext uri="{FF2B5EF4-FFF2-40B4-BE49-F238E27FC236}">
                  <a16:creationId xmlns:a16="http://schemas.microsoft.com/office/drawing/2014/main" id="{EA0367A3-5BEC-3B5C-D986-50B3C0F80120}"/>
                </a:ext>
              </a:extLst>
            </p:cNvPr>
            <p:cNvSpPr/>
            <p:nvPr/>
          </p:nvSpPr>
          <p:spPr>
            <a:xfrm>
              <a:off x="18554591" y="5321823"/>
              <a:ext cx="1512228" cy="6685651"/>
            </a:xfrm>
            <a:custGeom>
              <a:avLst/>
              <a:gdLst>
                <a:gd name="connsiteX0" fmla="*/ 232 w 131235"/>
                <a:gd name="connsiteY0" fmla="*/ 580529 h 580197"/>
                <a:gd name="connsiteX1" fmla="*/ 232 w 131235"/>
                <a:gd name="connsiteY1" fmla="*/ 232 h 580197"/>
                <a:gd name="connsiteX2" fmla="*/ 131337 w 131235"/>
                <a:gd name="connsiteY2" fmla="*/ 232 h 580197"/>
              </a:gdLst>
              <a:ahLst/>
              <a:cxnLst>
                <a:cxn ang="0">
                  <a:pos x="connsiteX0" y="connsiteY0"/>
                </a:cxn>
                <a:cxn ang="0">
                  <a:pos x="connsiteX1" y="connsiteY1"/>
                </a:cxn>
                <a:cxn ang="0">
                  <a:pos x="connsiteX2" y="connsiteY2"/>
                </a:cxn>
              </a:cxnLst>
              <a:rect l="l" t="t" r="r" b="b"/>
              <a:pathLst>
                <a:path w="131235" h="580197">
                  <a:moveTo>
                    <a:pt x="232" y="580529"/>
                  </a:moveTo>
                  <a:lnTo>
                    <a:pt x="232" y="232"/>
                  </a:lnTo>
                  <a:lnTo>
                    <a:pt x="131337" y="232"/>
                  </a:lnTo>
                </a:path>
              </a:pathLst>
            </a:custGeom>
            <a:noFill/>
            <a:ln w="50800" cap="rnd">
              <a:solidFill>
                <a:schemeClr val="bg1">
                  <a:lumMod val="85000"/>
                </a:schemeClr>
              </a:solidFill>
              <a:prstDash val="solid"/>
              <a:round/>
              <a:headEnd type="triangle"/>
              <a:tailEnd type="triangle"/>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grpSp>
      <p:sp>
        <p:nvSpPr>
          <p:cNvPr id="15" name="CuadroTexto 395">
            <a:extLst>
              <a:ext uri="{FF2B5EF4-FFF2-40B4-BE49-F238E27FC236}">
                <a16:creationId xmlns:a16="http://schemas.microsoft.com/office/drawing/2014/main" id="{7E3C4531-C262-382C-6738-A202676EF5E8}"/>
              </a:ext>
            </a:extLst>
          </p:cNvPr>
          <p:cNvSpPr txBox="1"/>
          <p:nvPr/>
        </p:nvSpPr>
        <p:spPr>
          <a:xfrm>
            <a:off x="1325042" y="2669007"/>
            <a:ext cx="1710815" cy="338554"/>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bg1"/>
                </a:solidFill>
                <a:latin typeface="Poppins Medium"/>
                <a:ea typeface="Lato Semibold"/>
                <a:cs typeface="Poppins Medium"/>
              </a:rPr>
              <a:t>MOR</a:t>
            </a:r>
            <a:endParaRPr lang="en-US"/>
          </a:p>
        </p:txBody>
      </p:sp>
      <p:sp>
        <p:nvSpPr>
          <p:cNvPr id="16" name="CuadroTexto 395">
            <a:extLst>
              <a:ext uri="{FF2B5EF4-FFF2-40B4-BE49-F238E27FC236}">
                <a16:creationId xmlns:a16="http://schemas.microsoft.com/office/drawing/2014/main" id="{C5192E3E-85E9-5B47-463A-3FDCDDD6F103}"/>
              </a:ext>
            </a:extLst>
          </p:cNvPr>
          <p:cNvSpPr txBox="1"/>
          <p:nvPr/>
        </p:nvSpPr>
        <p:spPr>
          <a:xfrm>
            <a:off x="3251956" y="2669007"/>
            <a:ext cx="1710815" cy="338554"/>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bg1"/>
                </a:solidFill>
                <a:latin typeface="Poppins Medium"/>
                <a:ea typeface="Lato Semibold"/>
                <a:cs typeface="Poppins Medium"/>
              </a:rPr>
              <a:t>MOR Phase I </a:t>
            </a:r>
            <a:endParaRPr lang="en-US" sz="1600">
              <a:solidFill>
                <a:schemeClr val="bg1"/>
              </a:solidFill>
              <a:latin typeface="Poppins Medium" pitchFamily="2" charset="77"/>
              <a:ea typeface="Lato Semibold" panose="020F0502020204030203" pitchFamily="34" charset="0"/>
              <a:cs typeface="Poppins Medium" pitchFamily="2" charset="77"/>
            </a:endParaRPr>
          </a:p>
        </p:txBody>
      </p:sp>
      <p:sp>
        <p:nvSpPr>
          <p:cNvPr id="17" name="CuadroTexto 395">
            <a:extLst>
              <a:ext uri="{FF2B5EF4-FFF2-40B4-BE49-F238E27FC236}">
                <a16:creationId xmlns:a16="http://schemas.microsoft.com/office/drawing/2014/main" id="{78668D2D-C53D-FFAC-EAC4-D92674501CDD}"/>
              </a:ext>
            </a:extLst>
          </p:cNvPr>
          <p:cNvSpPr txBox="1"/>
          <p:nvPr/>
        </p:nvSpPr>
        <p:spPr>
          <a:xfrm>
            <a:off x="5240638" y="2669007"/>
            <a:ext cx="2051680" cy="338554"/>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bg1"/>
                </a:solidFill>
                <a:latin typeface="Poppins Medium"/>
                <a:ea typeface="Lato Semibold"/>
                <a:cs typeface="Poppins Medium"/>
              </a:rPr>
              <a:t>MOR Phase II</a:t>
            </a:r>
          </a:p>
        </p:txBody>
      </p:sp>
      <p:sp>
        <p:nvSpPr>
          <p:cNvPr id="18" name="CuadroTexto 395">
            <a:extLst>
              <a:ext uri="{FF2B5EF4-FFF2-40B4-BE49-F238E27FC236}">
                <a16:creationId xmlns:a16="http://schemas.microsoft.com/office/drawing/2014/main" id="{2066DF2F-EC5A-FF50-1DDD-1E48EA83BE0F}"/>
              </a:ext>
            </a:extLst>
          </p:cNvPr>
          <p:cNvSpPr txBox="1"/>
          <p:nvPr/>
        </p:nvSpPr>
        <p:spPr>
          <a:xfrm>
            <a:off x="7327010" y="2669007"/>
            <a:ext cx="1600599" cy="338554"/>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bg1"/>
                </a:solidFill>
                <a:latin typeface="Poppins Medium"/>
                <a:ea typeface="Lato Semibold"/>
                <a:cs typeface="Poppins Medium"/>
              </a:rPr>
              <a:t>MOR Phase III</a:t>
            </a:r>
          </a:p>
        </p:txBody>
      </p:sp>
      <p:sp>
        <p:nvSpPr>
          <p:cNvPr id="19" name="CuadroTexto 395">
            <a:extLst>
              <a:ext uri="{FF2B5EF4-FFF2-40B4-BE49-F238E27FC236}">
                <a16:creationId xmlns:a16="http://schemas.microsoft.com/office/drawing/2014/main" id="{10A6E06F-E844-7149-4123-C64EEFC86BDC}"/>
              </a:ext>
            </a:extLst>
          </p:cNvPr>
          <p:cNvSpPr txBox="1"/>
          <p:nvPr/>
        </p:nvSpPr>
        <p:spPr>
          <a:xfrm>
            <a:off x="9263640" y="2669007"/>
            <a:ext cx="1609511" cy="338554"/>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bg1"/>
                </a:solidFill>
                <a:latin typeface="Poppins Medium"/>
                <a:ea typeface="Lato Semibold"/>
                <a:cs typeface="Poppins Medium"/>
              </a:rPr>
              <a:t>IMRIS </a:t>
            </a:r>
          </a:p>
        </p:txBody>
      </p:sp>
      <p:sp>
        <p:nvSpPr>
          <p:cNvPr id="46" name="TextBox 75">
            <a:extLst>
              <a:ext uri="{FF2B5EF4-FFF2-40B4-BE49-F238E27FC236}">
                <a16:creationId xmlns:a16="http://schemas.microsoft.com/office/drawing/2014/main" id="{998DA366-1837-6AD3-845F-ED24A756AD12}"/>
              </a:ext>
            </a:extLst>
          </p:cNvPr>
          <p:cNvSpPr txBox="1"/>
          <p:nvPr/>
        </p:nvSpPr>
        <p:spPr>
          <a:xfrm>
            <a:off x="1958662" y="1919780"/>
            <a:ext cx="919497" cy="338554"/>
          </a:xfrm>
          <a:prstGeom prst="rect">
            <a:avLst/>
          </a:prstGeom>
          <a:noFill/>
        </p:spPr>
        <p:txBody>
          <a:bodyPr wrap="square" rtlCol="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accent1"/>
                </a:solidFill>
                <a:latin typeface="Poppins Medium" pitchFamily="2" charset="77"/>
                <a:ea typeface="Lato" panose="020F0502020204030203" pitchFamily="34" charset="0"/>
                <a:cs typeface="Poppins Medium" pitchFamily="2" charset="77"/>
              </a:rPr>
              <a:t>Today</a:t>
            </a:r>
          </a:p>
        </p:txBody>
      </p:sp>
      <p:sp>
        <p:nvSpPr>
          <p:cNvPr id="47" name="TextBox 75">
            <a:extLst>
              <a:ext uri="{FF2B5EF4-FFF2-40B4-BE49-F238E27FC236}">
                <a16:creationId xmlns:a16="http://schemas.microsoft.com/office/drawing/2014/main" id="{ED2CC08B-A67D-D33C-6144-47B0E1F694BC}"/>
              </a:ext>
            </a:extLst>
          </p:cNvPr>
          <p:cNvSpPr txBox="1"/>
          <p:nvPr/>
        </p:nvSpPr>
        <p:spPr>
          <a:xfrm>
            <a:off x="3964618" y="1919780"/>
            <a:ext cx="1146351" cy="584775"/>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accent2"/>
                </a:solidFill>
                <a:latin typeface="Poppins Medium"/>
                <a:ea typeface="Lato"/>
                <a:cs typeface="Poppins Medium"/>
              </a:rPr>
              <a:t>Jul 2025</a:t>
            </a:r>
            <a:endParaRPr lang="en-US" sz="1600">
              <a:solidFill>
                <a:schemeClr val="accent2"/>
              </a:solidFill>
              <a:latin typeface="Poppins Medium" pitchFamily="2" charset="77"/>
              <a:ea typeface="Lato" panose="020F0502020204030203" pitchFamily="34" charset="0"/>
              <a:cs typeface="Poppins Medium" pitchFamily="2" charset="77"/>
            </a:endParaRPr>
          </a:p>
          <a:p>
            <a:r>
              <a:rPr lang="en-US" sz="1600">
                <a:solidFill>
                  <a:schemeClr val="accent2"/>
                </a:solidFill>
                <a:latin typeface="Poppins Medium"/>
                <a:ea typeface="Lato"/>
                <a:cs typeface="Poppins Medium"/>
              </a:rPr>
              <a:t>FY26</a:t>
            </a:r>
          </a:p>
        </p:txBody>
      </p:sp>
      <p:sp>
        <p:nvSpPr>
          <p:cNvPr id="48" name="TextBox 75">
            <a:extLst>
              <a:ext uri="{FF2B5EF4-FFF2-40B4-BE49-F238E27FC236}">
                <a16:creationId xmlns:a16="http://schemas.microsoft.com/office/drawing/2014/main" id="{72E3BFD2-F907-3AD8-F82F-B1DC5684A366}"/>
              </a:ext>
            </a:extLst>
          </p:cNvPr>
          <p:cNvSpPr txBox="1"/>
          <p:nvPr/>
        </p:nvSpPr>
        <p:spPr>
          <a:xfrm>
            <a:off x="5917930" y="1919780"/>
            <a:ext cx="1146351" cy="584775"/>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accent3"/>
                </a:solidFill>
                <a:latin typeface="Poppins Medium"/>
                <a:ea typeface="Lato"/>
                <a:cs typeface="Poppins Medium"/>
              </a:rPr>
              <a:t>Oct 2025</a:t>
            </a:r>
          </a:p>
          <a:p>
            <a:r>
              <a:rPr lang="en-US" sz="1600">
                <a:solidFill>
                  <a:schemeClr val="accent3"/>
                </a:solidFill>
                <a:latin typeface="Poppins Medium"/>
                <a:ea typeface="Lato"/>
                <a:cs typeface="Poppins Medium"/>
              </a:rPr>
              <a:t>FY26</a:t>
            </a:r>
            <a:endParaRPr lang="en-US" sz="1600">
              <a:solidFill>
                <a:schemeClr val="accent3"/>
              </a:solidFill>
              <a:latin typeface="Poppins Medium" pitchFamily="2" charset="77"/>
              <a:ea typeface="Lato" panose="020F0502020204030203" pitchFamily="34" charset="0"/>
              <a:cs typeface="Poppins Medium" pitchFamily="2" charset="77"/>
            </a:endParaRPr>
          </a:p>
        </p:txBody>
      </p:sp>
      <p:sp>
        <p:nvSpPr>
          <p:cNvPr id="49" name="TextBox 75">
            <a:extLst>
              <a:ext uri="{FF2B5EF4-FFF2-40B4-BE49-F238E27FC236}">
                <a16:creationId xmlns:a16="http://schemas.microsoft.com/office/drawing/2014/main" id="{BDE3E929-91D0-3017-A2AC-686DEDB4478F}"/>
              </a:ext>
            </a:extLst>
          </p:cNvPr>
          <p:cNvSpPr txBox="1"/>
          <p:nvPr/>
        </p:nvSpPr>
        <p:spPr>
          <a:xfrm>
            <a:off x="8021034" y="1919780"/>
            <a:ext cx="1146351" cy="584775"/>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accent4"/>
                </a:solidFill>
                <a:latin typeface="Poppins Medium"/>
                <a:ea typeface="Lato"/>
                <a:cs typeface="Poppins Medium"/>
              </a:rPr>
              <a:t>Apr 2026</a:t>
            </a:r>
          </a:p>
          <a:p>
            <a:r>
              <a:rPr lang="en-US" sz="1600">
                <a:solidFill>
                  <a:schemeClr val="accent4"/>
                </a:solidFill>
                <a:latin typeface="Poppins Medium"/>
                <a:ea typeface="Lato"/>
                <a:cs typeface="Poppins Medium"/>
              </a:rPr>
              <a:t>FY26</a:t>
            </a:r>
            <a:endParaRPr lang="en-US" sz="1600">
              <a:solidFill>
                <a:schemeClr val="accent4"/>
              </a:solidFill>
              <a:latin typeface="Poppins Medium" pitchFamily="2" charset="77"/>
              <a:ea typeface="Lato" panose="020F0502020204030203" pitchFamily="34" charset="0"/>
              <a:cs typeface="Poppins Medium" pitchFamily="2" charset="77"/>
            </a:endParaRPr>
          </a:p>
        </p:txBody>
      </p:sp>
      <p:sp>
        <p:nvSpPr>
          <p:cNvPr id="50" name="TextBox 75">
            <a:extLst>
              <a:ext uri="{FF2B5EF4-FFF2-40B4-BE49-F238E27FC236}">
                <a16:creationId xmlns:a16="http://schemas.microsoft.com/office/drawing/2014/main" id="{52ABFAE0-922B-F25C-3809-770455AA4743}"/>
              </a:ext>
            </a:extLst>
          </p:cNvPr>
          <p:cNvSpPr txBox="1"/>
          <p:nvPr/>
        </p:nvSpPr>
        <p:spPr>
          <a:xfrm>
            <a:off x="9959154" y="1892164"/>
            <a:ext cx="1585719" cy="584775"/>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accent5"/>
                </a:solidFill>
                <a:latin typeface="Poppins Medium"/>
                <a:ea typeface="Lato"/>
                <a:cs typeface="Poppins Medium"/>
              </a:rPr>
              <a:t>Jul 2026</a:t>
            </a:r>
          </a:p>
          <a:p>
            <a:r>
              <a:rPr lang="en-US" sz="1600">
                <a:solidFill>
                  <a:schemeClr val="accent5"/>
                </a:solidFill>
                <a:latin typeface="Poppins Medium"/>
                <a:ea typeface="Lato"/>
                <a:cs typeface="Poppins Medium"/>
              </a:rPr>
              <a:t>FY27</a:t>
            </a:r>
          </a:p>
        </p:txBody>
      </p:sp>
      <p:sp>
        <p:nvSpPr>
          <p:cNvPr id="30" name="Rectangle 56">
            <a:extLst>
              <a:ext uri="{FF2B5EF4-FFF2-40B4-BE49-F238E27FC236}">
                <a16:creationId xmlns:a16="http://schemas.microsoft.com/office/drawing/2014/main" id="{85CD77C1-2785-9DA0-AFF4-9615B72449A6}"/>
              </a:ext>
            </a:extLst>
          </p:cNvPr>
          <p:cNvSpPr/>
          <p:nvPr/>
        </p:nvSpPr>
        <p:spPr>
          <a:xfrm>
            <a:off x="5242563" y="3090143"/>
            <a:ext cx="1711391" cy="1223412"/>
          </a:xfrm>
          <a:prstGeom prst="rect">
            <a:avLst/>
          </a:prstGeom>
        </p:spPr>
        <p:txBody>
          <a:bodyPr wrap="square" lIns="91440" tIns="45720" rIns="91440" bIns="4572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050">
                <a:solidFill>
                  <a:srgbClr val="242424"/>
                </a:solidFill>
                <a:latin typeface="Calibri"/>
                <a:ea typeface="Calibri"/>
                <a:cs typeface="Calibri"/>
              </a:rPr>
              <a:t>Nights and Weekends:</a:t>
            </a:r>
            <a:endParaRPr lang="en-US"/>
          </a:p>
          <a:p>
            <a:endParaRPr lang="en-US" sz="1050">
              <a:solidFill>
                <a:srgbClr val="242424"/>
              </a:solidFill>
              <a:latin typeface="Calibri"/>
              <a:ea typeface="Calibri"/>
              <a:cs typeface="Calibri"/>
            </a:endParaRPr>
          </a:p>
          <a:p>
            <a:r>
              <a:rPr lang="en-US" sz="1050">
                <a:solidFill>
                  <a:srgbClr val="242424"/>
                </a:solidFill>
                <a:latin typeface="Calibri"/>
                <a:ea typeface="Calibri"/>
                <a:cs typeface="Calibri"/>
              </a:rPr>
              <a:t>12-hr weekday blocks:    14</a:t>
            </a:r>
            <a:endParaRPr lang="en-US">
              <a:ea typeface="Calibri"/>
              <a:cs typeface="Calibri"/>
            </a:endParaRPr>
          </a:p>
          <a:p>
            <a:r>
              <a:rPr lang="en-US" sz="1050">
                <a:solidFill>
                  <a:srgbClr val="242424"/>
                </a:solidFill>
                <a:latin typeface="Calibri"/>
                <a:ea typeface="Calibri"/>
                <a:cs typeface="Calibri"/>
              </a:rPr>
              <a:t>Sat elective blocks:           3</a:t>
            </a:r>
          </a:p>
          <a:p>
            <a:endParaRPr lang="en-US" sz="1050">
              <a:solidFill>
                <a:srgbClr val="242424"/>
              </a:solidFill>
              <a:latin typeface="Calibri"/>
              <a:ea typeface="Calibri"/>
              <a:cs typeface="Calibri"/>
            </a:endParaRPr>
          </a:p>
          <a:p>
            <a:r>
              <a:rPr lang="en-US" sz="1050" b="1">
                <a:solidFill>
                  <a:srgbClr val="242424"/>
                </a:solidFill>
                <a:latin typeface="Calibri"/>
                <a:ea typeface="Calibri"/>
                <a:cs typeface="Calibri"/>
              </a:rPr>
              <a:t>Equivalent OR:                 1.1</a:t>
            </a:r>
          </a:p>
          <a:p>
            <a:endParaRPr lang="en-US" sz="1050">
              <a:solidFill>
                <a:srgbClr val="242424"/>
              </a:solidFill>
              <a:latin typeface="Calibri"/>
              <a:ea typeface="Calibri"/>
              <a:cs typeface="Calibri"/>
            </a:endParaRPr>
          </a:p>
        </p:txBody>
      </p:sp>
      <p:sp>
        <p:nvSpPr>
          <p:cNvPr id="31" name="Rectangle 56">
            <a:extLst>
              <a:ext uri="{FF2B5EF4-FFF2-40B4-BE49-F238E27FC236}">
                <a16:creationId xmlns:a16="http://schemas.microsoft.com/office/drawing/2014/main" id="{718806E4-AA5E-9DBB-59DE-B3B0B532EDD8}"/>
              </a:ext>
            </a:extLst>
          </p:cNvPr>
          <p:cNvSpPr/>
          <p:nvPr/>
        </p:nvSpPr>
        <p:spPr>
          <a:xfrm>
            <a:off x="7292318" y="3090143"/>
            <a:ext cx="1711391" cy="1223412"/>
          </a:xfrm>
          <a:prstGeom prst="rect">
            <a:avLst/>
          </a:prstGeom>
        </p:spPr>
        <p:txBody>
          <a:bodyPr wrap="square" lIns="91440" tIns="45720" rIns="91440" bIns="4572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050">
                <a:solidFill>
                  <a:srgbClr val="242424"/>
                </a:solidFill>
                <a:latin typeface="Calibri"/>
                <a:ea typeface="Calibri"/>
                <a:cs typeface="Calibri"/>
              </a:rPr>
              <a:t>Nights and Weekends:</a:t>
            </a:r>
            <a:endParaRPr lang="en-US"/>
          </a:p>
          <a:p>
            <a:endParaRPr lang="en-US" sz="1050">
              <a:solidFill>
                <a:srgbClr val="242424"/>
              </a:solidFill>
              <a:latin typeface="Calibri"/>
              <a:ea typeface="Calibri"/>
              <a:cs typeface="Calibri"/>
            </a:endParaRPr>
          </a:p>
          <a:p>
            <a:r>
              <a:rPr lang="en-US" sz="1050">
                <a:solidFill>
                  <a:srgbClr val="242424"/>
                </a:solidFill>
                <a:latin typeface="Calibri"/>
                <a:ea typeface="Calibri"/>
                <a:cs typeface="Calibri"/>
              </a:rPr>
              <a:t>12-hr weekday blocks:    16</a:t>
            </a:r>
            <a:endParaRPr lang="en-US">
              <a:solidFill>
                <a:srgbClr val="999999"/>
              </a:solidFill>
              <a:latin typeface="Calibri"/>
              <a:ea typeface="Calibri"/>
              <a:cs typeface="Calibri"/>
            </a:endParaRPr>
          </a:p>
          <a:p>
            <a:r>
              <a:rPr lang="en-US" sz="1050">
                <a:solidFill>
                  <a:srgbClr val="242424"/>
                </a:solidFill>
                <a:latin typeface="Calibri"/>
                <a:ea typeface="Calibri"/>
                <a:cs typeface="Calibri"/>
              </a:rPr>
              <a:t>Sat elective blocks:           6</a:t>
            </a:r>
          </a:p>
          <a:p>
            <a:endParaRPr lang="en-US" sz="1050">
              <a:solidFill>
                <a:srgbClr val="242424"/>
              </a:solidFill>
              <a:latin typeface="Calibri"/>
              <a:ea typeface="Calibri"/>
              <a:cs typeface="Calibri"/>
            </a:endParaRPr>
          </a:p>
          <a:p>
            <a:r>
              <a:rPr lang="en-US" sz="1050" b="1">
                <a:solidFill>
                  <a:srgbClr val="242424"/>
                </a:solidFill>
                <a:latin typeface="Calibri"/>
                <a:ea typeface="Calibri"/>
                <a:cs typeface="Calibri"/>
              </a:rPr>
              <a:t>Equivalent OR:                 .9</a:t>
            </a:r>
          </a:p>
          <a:p>
            <a:endParaRPr lang="en-US" sz="1050">
              <a:solidFill>
                <a:srgbClr val="242424"/>
              </a:solidFill>
              <a:latin typeface="Calibri"/>
              <a:ea typeface="Calibri"/>
              <a:cs typeface="Calibri"/>
            </a:endParaRPr>
          </a:p>
        </p:txBody>
      </p:sp>
      <p:sp>
        <p:nvSpPr>
          <p:cNvPr id="32" name="Rectangle 56">
            <a:extLst>
              <a:ext uri="{FF2B5EF4-FFF2-40B4-BE49-F238E27FC236}">
                <a16:creationId xmlns:a16="http://schemas.microsoft.com/office/drawing/2014/main" id="{6191D5EE-DB6D-6D5D-32FD-1BC6CE6E8196}"/>
              </a:ext>
            </a:extLst>
          </p:cNvPr>
          <p:cNvSpPr/>
          <p:nvPr/>
        </p:nvSpPr>
        <p:spPr>
          <a:xfrm>
            <a:off x="1284822" y="3090143"/>
            <a:ext cx="1711391" cy="1384995"/>
          </a:xfrm>
          <a:prstGeom prst="rect">
            <a:avLst/>
          </a:prstGeom>
        </p:spPr>
        <p:txBody>
          <a:bodyPr wrap="square" lIns="91440" tIns="45720" rIns="91440" bIns="4572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050">
                <a:solidFill>
                  <a:srgbClr val="242424"/>
                </a:solidFill>
                <a:latin typeface="Calibri"/>
                <a:ea typeface="Calibri"/>
                <a:cs typeface="Calibri"/>
              </a:rPr>
              <a:t>Nights and Weekend: </a:t>
            </a:r>
          </a:p>
          <a:p>
            <a:endParaRPr lang="en-US" sz="1050">
              <a:solidFill>
                <a:srgbClr val="242424"/>
              </a:solidFill>
              <a:latin typeface="Calibri"/>
              <a:ea typeface="Calibri"/>
              <a:cs typeface="Calibri"/>
            </a:endParaRPr>
          </a:p>
          <a:p>
            <a:r>
              <a:rPr lang="en-US" sz="1050">
                <a:solidFill>
                  <a:srgbClr val="242424"/>
                </a:solidFill>
                <a:latin typeface="Calibri"/>
                <a:ea typeface="Calibri"/>
                <a:cs typeface="Calibri"/>
              </a:rPr>
              <a:t>12-hr weekday blocks:     .2</a:t>
            </a:r>
            <a:endParaRPr lang="en-US"/>
          </a:p>
          <a:p>
            <a:r>
              <a:rPr lang="en-US" sz="1050">
                <a:solidFill>
                  <a:srgbClr val="242424"/>
                </a:solidFill>
                <a:latin typeface="Calibri"/>
                <a:ea typeface="Calibri"/>
                <a:cs typeface="Calibri"/>
              </a:rPr>
              <a:t>Sat elective blocks:         1.5</a:t>
            </a:r>
          </a:p>
          <a:p>
            <a:endParaRPr lang="en-US" sz="1050">
              <a:solidFill>
                <a:srgbClr val="242424"/>
              </a:solidFill>
              <a:latin typeface="Calibri"/>
              <a:ea typeface="Calibri"/>
              <a:cs typeface="Calibri"/>
            </a:endParaRPr>
          </a:p>
          <a:p>
            <a:endParaRPr lang="en-US" sz="1050">
              <a:solidFill>
                <a:srgbClr val="242424"/>
              </a:solidFill>
              <a:latin typeface="Calibri"/>
              <a:ea typeface="Calibri"/>
              <a:cs typeface="Calibri"/>
            </a:endParaRPr>
          </a:p>
          <a:p>
            <a:endParaRPr lang="en-US" sz="1050">
              <a:solidFill>
                <a:srgbClr val="242424"/>
              </a:solidFill>
              <a:latin typeface="Calibri"/>
              <a:ea typeface="Calibri"/>
              <a:cs typeface="Calibri"/>
            </a:endParaRPr>
          </a:p>
          <a:p>
            <a:endParaRPr lang="en-US" sz="1050">
              <a:solidFill>
                <a:srgbClr val="242424"/>
              </a:solidFill>
              <a:latin typeface="Calibri"/>
              <a:ea typeface="Calibri"/>
              <a:cs typeface="Calibri"/>
            </a:endParaRPr>
          </a:p>
        </p:txBody>
      </p:sp>
      <p:graphicFrame>
        <p:nvGraphicFramePr>
          <p:cNvPr id="80" name="Diagram 79">
            <a:extLst>
              <a:ext uri="{FF2B5EF4-FFF2-40B4-BE49-F238E27FC236}">
                <a16:creationId xmlns:a16="http://schemas.microsoft.com/office/drawing/2014/main" id="{1321B79A-4434-77D9-9FC1-D5D17164C7AB}"/>
              </a:ext>
            </a:extLst>
          </p:cNvPr>
          <p:cNvGraphicFramePr/>
          <p:nvPr>
            <p:extLst>
              <p:ext uri="{D42A27DB-BD31-4B8C-83A1-F6EECF244321}">
                <p14:modId xmlns:p14="http://schemas.microsoft.com/office/powerpoint/2010/main" val="4233381578"/>
              </p:ext>
            </p:extLst>
          </p:nvPr>
        </p:nvGraphicFramePr>
        <p:xfrm>
          <a:off x="4071558" y="4881517"/>
          <a:ext cx="3520204" cy="3319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 name="Title 3">
            <a:extLst>
              <a:ext uri="{FF2B5EF4-FFF2-40B4-BE49-F238E27FC236}">
                <a16:creationId xmlns:a16="http://schemas.microsoft.com/office/drawing/2014/main" id="{E64A348A-FD68-8E71-2197-3E14B397226A}"/>
              </a:ext>
            </a:extLst>
          </p:cNvPr>
          <p:cNvSpPr txBox="1">
            <a:spLocks/>
          </p:cNvSpPr>
          <p:nvPr/>
        </p:nvSpPr>
        <p:spPr>
          <a:xfrm>
            <a:off x="992826" y="378775"/>
            <a:ext cx="10272765" cy="1158265"/>
          </a:xfrm>
          <a:prstGeom prst="rect">
            <a:avLst/>
          </a:prstGeom>
        </p:spPr>
        <p:txBody>
          <a:bodyPr lIns="91440" tIns="45720" rIns="91440" bIns="45720" anchor="t"/>
          <a:lstStyle>
            <a:lvl1pPr algn="l" defTabSz="914400" rtl="0" eaLnBrk="1" latinLnBrk="0" hangingPunct="1">
              <a:lnSpc>
                <a:spcPct val="90000"/>
              </a:lnSpc>
              <a:spcBef>
                <a:spcPct val="0"/>
              </a:spcBef>
              <a:buNone/>
              <a:defRPr sz="4000" b="0" i="0" kern="1200" baseline="0">
                <a:solidFill>
                  <a:schemeClr val="tx2"/>
                </a:solidFill>
                <a:latin typeface="+mn-lt"/>
                <a:ea typeface="+mj-ea"/>
                <a:cs typeface="+mj-cs"/>
              </a:defRPr>
            </a:lvl1pPr>
          </a:lstStyle>
          <a:p>
            <a:r>
              <a:rPr lang="en-US" sz="3500" dirty="0">
                <a:latin typeface="Franklin Gothic Heavy"/>
              </a:rPr>
              <a:t>Easy Access: Periop Roadmap Expansion Plan</a:t>
            </a:r>
            <a:br>
              <a:rPr lang="en-US" dirty="0"/>
            </a:br>
            <a:endParaRPr lang="en-US" dirty="0"/>
          </a:p>
        </p:txBody>
      </p:sp>
      <p:sp>
        <p:nvSpPr>
          <p:cNvPr id="59" name="Rectangle 56">
            <a:extLst>
              <a:ext uri="{FF2B5EF4-FFF2-40B4-BE49-F238E27FC236}">
                <a16:creationId xmlns:a16="http://schemas.microsoft.com/office/drawing/2014/main" id="{BC2EC10B-E1DA-2717-FCD1-2081A1339961}"/>
              </a:ext>
            </a:extLst>
          </p:cNvPr>
          <p:cNvSpPr/>
          <p:nvPr/>
        </p:nvSpPr>
        <p:spPr>
          <a:xfrm>
            <a:off x="9169762" y="4879344"/>
            <a:ext cx="1938246" cy="900246"/>
          </a:xfrm>
          <a:prstGeom prst="rect">
            <a:avLst/>
          </a:prstGeom>
        </p:spPr>
        <p:txBody>
          <a:bodyPr wrap="square" lIns="91440" tIns="45720" rIns="91440" bIns="4572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050" dirty="0">
                <a:solidFill>
                  <a:srgbClr val="242424"/>
                </a:solidFill>
                <a:latin typeface="Calibri"/>
                <a:ea typeface="Calibri"/>
                <a:cs typeface="Calibri"/>
              </a:rPr>
              <a:t>Full Anesthesia coverage in Procedure Room</a:t>
            </a:r>
          </a:p>
          <a:p>
            <a:endParaRPr lang="en-US" sz="1050" dirty="0">
              <a:solidFill>
                <a:srgbClr val="242424"/>
              </a:solidFill>
              <a:latin typeface="Calibri"/>
              <a:ea typeface="Calibri"/>
              <a:cs typeface="Calibri"/>
            </a:endParaRPr>
          </a:p>
          <a:p>
            <a:r>
              <a:rPr lang="en-US" sz="1050" dirty="0">
                <a:solidFill>
                  <a:srgbClr val="242424"/>
                </a:solidFill>
                <a:latin typeface="Calibri"/>
                <a:ea typeface="Calibri"/>
                <a:cs typeface="Calibri"/>
              </a:rPr>
              <a:t>Shift Ophth to Pro Room opens:</a:t>
            </a:r>
          </a:p>
          <a:p>
            <a:r>
              <a:rPr lang="en-US" sz="1050" b="1" dirty="0">
                <a:solidFill>
                  <a:srgbClr val="242424"/>
                </a:solidFill>
                <a:latin typeface="Calibri"/>
                <a:ea typeface="Calibri"/>
                <a:cs typeface="Calibri"/>
              </a:rPr>
              <a:t>Equivalent OR:                  1.0</a:t>
            </a:r>
          </a:p>
        </p:txBody>
      </p:sp>
      <p:sp>
        <p:nvSpPr>
          <p:cNvPr id="63" name="Text 7">
            <a:extLst>
              <a:ext uri="{FF2B5EF4-FFF2-40B4-BE49-F238E27FC236}">
                <a16:creationId xmlns:a16="http://schemas.microsoft.com/office/drawing/2014/main" id="{1BBF4F6E-29E6-739C-7A5B-145B65FD66F9}"/>
              </a:ext>
            </a:extLst>
          </p:cNvPr>
          <p:cNvSpPr/>
          <p:nvPr/>
        </p:nvSpPr>
        <p:spPr>
          <a:xfrm>
            <a:off x="690207" y="759294"/>
            <a:ext cx="10654878" cy="1143111"/>
          </a:xfrm>
          <a:prstGeom prst="rect">
            <a:avLst/>
          </a:prstGeom>
          <a:noFill/>
          <a:ln/>
        </p:spPr>
        <p:txBody>
          <a:bodyPr wrap="square" lIns="0" tIns="0" rIns="0" bIns="0" rtlCol="0" anchor="ctr"/>
          <a:lstStyle/>
          <a:p>
            <a:pPr algn="ctr">
              <a:lnSpc>
                <a:spcPct val="79650"/>
              </a:lnSpc>
            </a:pPr>
            <a:r>
              <a:rPr lang="en-US" sz="3000">
                <a:solidFill>
                  <a:schemeClr val="tx2">
                    <a:lumMod val="60000"/>
                    <a:lumOff val="40000"/>
                  </a:schemeClr>
                </a:solidFill>
                <a:ea typeface="Calibri"/>
                <a:cs typeface="Calibri"/>
              </a:rPr>
              <a:t>Planned Expansion in FY26 &amp; FY27 adds the equivalent of </a:t>
            </a:r>
            <a:r>
              <a:rPr lang="en-US" sz="3000" b="1">
                <a:solidFill>
                  <a:schemeClr val="tx2">
                    <a:lumMod val="60000"/>
                    <a:lumOff val="40000"/>
                  </a:schemeClr>
                </a:solidFill>
                <a:ea typeface="Calibri"/>
                <a:cs typeface="Calibri"/>
              </a:rPr>
              <a:t>6 ORs</a:t>
            </a:r>
          </a:p>
        </p:txBody>
      </p:sp>
      <p:sp>
        <p:nvSpPr>
          <p:cNvPr id="52" name="Forma libre 366">
            <a:extLst>
              <a:ext uri="{FF2B5EF4-FFF2-40B4-BE49-F238E27FC236}">
                <a16:creationId xmlns:a16="http://schemas.microsoft.com/office/drawing/2014/main" id="{3D83DD23-7E64-F5F2-7FE6-BC5E928701E0}"/>
              </a:ext>
            </a:extLst>
          </p:cNvPr>
          <p:cNvSpPr/>
          <p:nvPr/>
        </p:nvSpPr>
        <p:spPr>
          <a:xfrm>
            <a:off x="9121732" y="4425711"/>
            <a:ext cx="1941139" cy="459862"/>
          </a:xfrm>
          <a:custGeom>
            <a:avLst/>
            <a:gdLst>
              <a:gd name="connsiteX0" fmla="*/ 46 w 279354"/>
              <a:gd name="connsiteY0" fmla="*/ 46 h 79815"/>
              <a:gd name="connsiteX1" fmla="*/ 279700 w 279354"/>
              <a:gd name="connsiteY1" fmla="*/ 46 h 79815"/>
              <a:gd name="connsiteX2" fmla="*/ 279700 w 279354"/>
              <a:gd name="connsiteY2" fmla="*/ 79785 h 79815"/>
              <a:gd name="connsiteX3" fmla="*/ 46 w 279354"/>
              <a:gd name="connsiteY3" fmla="*/ 79785 h 79815"/>
            </a:gdLst>
            <a:ahLst/>
            <a:cxnLst>
              <a:cxn ang="0">
                <a:pos x="connsiteX0" y="connsiteY0"/>
              </a:cxn>
              <a:cxn ang="0">
                <a:pos x="connsiteX1" y="connsiteY1"/>
              </a:cxn>
              <a:cxn ang="0">
                <a:pos x="connsiteX2" y="connsiteY2"/>
              </a:cxn>
              <a:cxn ang="0">
                <a:pos x="connsiteX3" y="connsiteY3"/>
              </a:cxn>
            </a:cxnLst>
            <a:rect l="l" t="t" r="r" b="b"/>
            <a:pathLst>
              <a:path w="279354" h="79815">
                <a:moveTo>
                  <a:pt x="46" y="46"/>
                </a:moveTo>
                <a:lnTo>
                  <a:pt x="279700" y="46"/>
                </a:lnTo>
                <a:lnTo>
                  <a:pt x="279700" y="79785"/>
                </a:lnTo>
                <a:lnTo>
                  <a:pt x="46" y="79785"/>
                </a:lnTo>
                <a:close/>
              </a:path>
            </a:pathLst>
          </a:custGeom>
          <a:solidFill>
            <a:schemeClr val="accent5"/>
          </a:solidFill>
          <a:ln w="767" cap="flat">
            <a:noFill/>
            <a:prstDash val="solid"/>
            <a:miter/>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53" name="CuadroTexto 395">
            <a:extLst>
              <a:ext uri="{FF2B5EF4-FFF2-40B4-BE49-F238E27FC236}">
                <a16:creationId xmlns:a16="http://schemas.microsoft.com/office/drawing/2014/main" id="{CCF8868D-07C1-977C-EAD5-88B36A73DD97}"/>
              </a:ext>
            </a:extLst>
          </p:cNvPr>
          <p:cNvSpPr txBox="1"/>
          <p:nvPr/>
        </p:nvSpPr>
        <p:spPr>
          <a:xfrm>
            <a:off x="9275273" y="4504204"/>
            <a:ext cx="1609511" cy="338554"/>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bg1"/>
                </a:solidFill>
                <a:latin typeface="Poppins Medium"/>
                <a:ea typeface="Lato Semibold"/>
                <a:cs typeface="Poppins Medium"/>
              </a:rPr>
              <a:t>SCR </a:t>
            </a:r>
          </a:p>
        </p:txBody>
      </p:sp>
      <p:sp>
        <p:nvSpPr>
          <p:cNvPr id="65" name="Rectangle 56">
            <a:extLst>
              <a:ext uri="{FF2B5EF4-FFF2-40B4-BE49-F238E27FC236}">
                <a16:creationId xmlns:a16="http://schemas.microsoft.com/office/drawing/2014/main" id="{69D5B00C-ED4C-9123-27BA-61A41980DE99}"/>
              </a:ext>
            </a:extLst>
          </p:cNvPr>
          <p:cNvSpPr/>
          <p:nvPr/>
        </p:nvSpPr>
        <p:spPr>
          <a:xfrm>
            <a:off x="3305570" y="3090142"/>
            <a:ext cx="1711391" cy="1223412"/>
          </a:xfrm>
          <a:prstGeom prst="rect">
            <a:avLst/>
          </a:prstGeom>
        </p:spPr>
        <p:txBody>
          <a:bodyPr wrap="square" lIns="91440" tIns="45720" rIns="91440" bIns="4572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050">
                <a:solidFill>
                  <a:srgbClr val="242424"/>
                </a:solidFill>
                <a:latin typeface="Calibri"/>
                <a:ea typeface="Calibri"/>
                <a:cs typeface="Calibri"/>
              </a:rPr>
              <a:t>Nights and Weekends:</a:t>
            </a:r>
            <a:endParaRPr lang="en-US"/>
          </a:p>
          <a:p>
            <a:endParaRPr lang="en-US" sz="1050">
              <a:solidFill>
                <a:srgbClr val="242424"/>
              </a:solidFill>
              <a:latin typeface="Calibri"/>
              <a:ea typeface="Calibri"/>
              <a:cs typeface="Calibri"/>
            </a:endParaRPr>
          </a:p>
          <a:p>
            <a:r>
              <a:rPr lang="en-US" sz="1050">
                <a:solidFill>
                  <a:srgbClr val="242424"/>
                </a:solidFill>
                <a:latin typeface="Calibri"/>
                <a:ea typeface="Calibri"/>
                <a:cs typeface="Calibri"/>
              </a:rPr>
              <a:t>12-hr weekday blocks:     8</a:t>
            </a:r>
            <a:endParaRPr lang="en-US">
              <a:ea typeface="Calibri"/>
              <a:cs typeface="Calibri"/>
            </a:endParaRPr>
          </a:p>
          <a:p>
            <a:r>
              <a:rPr lang="en-US" sz="1050">
                <a:solidFill>
                  <a:srgbClr val="242424"/>
                </a:solidFill>
                <a:latin typeface="Calibri"/>
                <a:ea typeface="Calibri"/>
                <a:cs typeface="Calibri"/>
              </a:rPr>
              <a:t>Sat elective blocks:           3</a:t>
            </a:r>
          </a:p>
          <a:p>
            <a:endParaRPr lang="en-US" sz="1050">
              <a:solidFill>
                <a:srgbClr val="242424"/>
              </a:solidFill>
              <a:latin typeface="Calibri"/>
              <a:ea typeface="Calibri"/>
              <a:cs typeface="Calibri"/>
            </a:endParaRPr>
          </a:p>
          <a:p>
            <a:r>
              <a:rPr lang="en-US" sz="1050" b="1">
                <a:solidFill>
                  <a:srgbClr val="242424"/>
                </a:solidFill>
                <a:latin typeface="Calibri"/>
                <a:ea typeface="Calibri"/>
                <a:cs typeface="Calibri"/>
              </a:rPr>
              <a:t>Equivalent OR:                 .3</a:t>
            </a:r>
          </a:p>
          <a:p>
            <a:endParaRPr lang="en-US" sz="1050">
              <a:solidFill>
                <a:srgbClr val="242424"/>
              </a:solidFill>
              <a:latin typeface="Calibri"/>
              <a:ea typeface="Calibri"/>
              <a:cs typeface="Calibri"/>
            </a:endParaRPr>
          </a:p>
        </p:txBody>
      </p:sp>
      <p:sp>
        <p:nvSpPr>
          <p:cNvPr id="66" name="Rectangle 56">
            <a:extLst>
              <a:ext uri="{FF2B5EF4-FFF2-40B4-BE49-F238E27FC236}">
                <a16:creationId xmlns:a16="http://schemas.microsoft.com/office/drawing/2014/main" id="{183D09EE-FEDF-E2B9-BA17-5A68EB486E88}"/>
              </a:ext>
            </a:extLst>
          </p:cNvPr>
          <p:cNvSpPr/>
          <p:nvPr/>
        </p:nvSpPr>
        <p:spPr>
          <a:xfrm>
            <a:off x="9163945" y="3087771"/>
            <a:ext cx="1856811" cy="1061829"/>
          </a:xfrm>
          <a:prstGeom prst="rect">
            <a:avLst/>
          </a:prstGeom>
        </p:spPr>
        <p:txBody>
          <a:bodyPr wrap="square" lIns="91440" tIns="45720" rIns="91440" bIns="4572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050">
                <a:solidFill>
                  <a:srgbClr val="242424"/>
                </a:solidFill>
                <a:latin typeface="Calibri"/>
                <a:ea typeface="Calibri"/>
                <a:cs typeface="Calibri"/>
              </a:rPr>
              <a:t>Renovated IGS (formerly IMRIS) OR2 complete</a:t>
            </a:r>
            <a:endParaRPr lang="en-US"/>
          </a:p>
          <a:p>
            <a:endParaRPr lang="en-US" sz="1050">
              <a:solidFill>
                <a:srgbClr val="242424"/>
              </a:solidFill>
              <a:latin typeface="Calibri"/>
              <a:ea typeface="Calibri"/>
              <a:cs typeface="Calibri"/>
            </a:endParaRPr>
          </a:p>
          <a:p>
            <a:endParaRPr lang="en-US" sz="1050">
              <a:solidFill>
                <a:srgbClr val="242424"/>
              </a:solidFill>
              <a:latin typeface="Calibri"/>
              <a:ea typeface="Calibri"/>
              <a:cs typeface="Calibri"/>
            </a:endParaRPr>
          </a:p>
          <a:p>
            <a:r>
              <a:rPr lang="en-US" sz="1050">
                <a:solidFill>
                  <a:srgbClr val="242424"/>
                </a:solidFill>
                <a:latin typeface="Calibri"/>
                <a:ea typeface="Calibri"/>
                <a:cs typeface="Calibri"/>
              </a:rPr>
              <a:t>Biplane with +shielding opens:</a:t>
            </a:r>
            <a:endParaRPr lang="en-US"/>
          </a:p>
          <a:p>
            <a:r>
              <a:rPr lang="en-US" sz="1050" b="1">
                <a:solidFill>
                  <a:srgbClr val="242424"/>
                </a:solidFill>
                <a:latin typeface="Calibri"/>
                <a:ea typeface="Calibri"/>
                <a:cs typeface="Calibri"/>
              </a:rPr>
              <a:t>Equivalent OR:                  1.0</a:t>
            </a:r>
          </a:p>
        </p:txBody>
      </p:sp>
      <p:sp>
        <p:nvSpPr>
          <p:cNvPr id="2" name="TextBox 1">
            <a:extLst>
              <a:ext uri="{FF2B5EF4-FFF2-40B4-BE49-F238E27FC236}">
                <a16:creationId xmlns:a16="http://schemas.microsoft.com/office/drawing/2014/main" id="{2ADF103B-7F56-479A-954B-8802E4432702}"/>
              </a:ext>
            </a:extLst>
          </p:cNvPr>
          <p:cNvSpPr txBox="1"/>
          <p:nvPr/>
        </p:nvSpPr>
        <p:spPr>
          <a:xfrm>
            <a:off x="1089447" y="5929429"/>
            <a:ext cx="10654878" cy="338554"/>
          </a:xfrm>
          <a:prstGeom prst="rect">
            <a:avLst/>
          </a:prstGeom>
          <a:noFill/>
        </p:spPr>
        <p:txBody>
          <a:bodyPr wrap="square" rtlCol="0">
            <a:spAutoFit/>
          </a:bodyPr>
          <a:lstStyle/>
          <a:p>
            <a:r>
              <a:rPr lang="en-US" sz="1600" dirty="0"/>
              <a:t>Cumulative equivalent OR gain:  	                2.3     		3.4                                      4.3 		      6.3</a:t>
            </a:r>
          </a:p>
        </p:txBody>
      </p:sp>
    </p:spTree>
    <p:extLst>
      <p:ext uri="{BB962C8B-B14F-4D97-AF65-F5344CB8AC3E}">
        <p14:creationId xmlns:p14="http://schemas.microsoft.com/office/powerpoint/2010/main" val="2064986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2F756-12A1-A862-2FEE-C4AFF17EB28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D701A6-BBD6-06D6-FA7B-08CBC5C06A31}"/>
              </a:ext>
            </a:extLst>
          </p:cNvPr>
          <p:cNvSpPr>
            <a:spLocks noGrp="1"/>
          </p:cNvSpPr>
          <p:nvPr>
            <p:ph sz="quarter" idx="16"/>
          </p:nvPr>
        </p:nvSpPr>
        <p:spPr>
          <a:xfrm>
            <a:off x="1463675" y="1711325"/>
            <a:ext cx="10296618" cy="3738563"/>
          </a:xfrm>
        </p:spPr>
        <p:txBody>
          <a:bodyPr vert="horz" lIns="91440" tIns="45720" rIns="91440" bIns="45720" rtlCol="0" anchor="t">
            <a:noAutofit/>
          </a:bodyPr>
          <a:lstStyle/>
          <a:p>
            <a:pPr marL="0" indent="0">
              <a:buNone/>
            </a:pPr>
            <a:endParaRPr lang="en-US" sz="2000" b="1">
              <a:solidFill>
                <a:srgbClr val="FF0000"/>
              </a:solidFill>
            </a:endParaRPr>
          </a:p>
          <a:p>
            <a:pPr marL="0" indent="0">
              <a:buNone/>
            </a:pPr>
            <a:endParaRPr lang="en-US" sz="2000" b="1">
              <a:solidFill>
                <a:srgbClr val="000000"/>
              </a:solidFill>
            </a:endParaRPr>
          </a:p>
          <a:p>
            <a:pPr marL="0" indent="0">
              <a:buNone/>
            </a:pPr>
            <a:endParaRPr lang="en-US" sz="2000" b="1">
              <a:solidFill>
                <a:srgbClr val="000000"/>
              </a:solidFill>
            </a:endParaRPr>
          </a:p>
        </p:txBody>
      </p:sp>
      <p:sp>
        <p:nvSpPr>
          <p:cNvPr id="3" name="Slide Number Placeholder 2">
            <a:extLst>
              <a:ext uri="{FF2B5EF4-FFF2-40B4-BE49-F238E27FC236}">
                <a16:creationId xmlns:a16="http://schemas.microsoft.com/office/drawing/2014/main" id="{53782455-C282-5953-4FB0-CCFA0C17E15B}"/>
              </a:ext>
            </a:extLst>
          </p:cNvPr>
          <p:cNvSpPr>
            <a:spLocks noGrp="1"/>
          </p:cNvSpPr>
          <p:nvPr>
            <p:ph type="sldNum" sz="quarter" idx="12"/>
          </p:nvPr>
        </p:nvSpPr>
        <p:spPr/>
        <p:txBody>
          <a:bodyPr/>
          <a:lstStyle/>
          <a:p>
            <a:fld id="{6866C538-CC72-4FB8-85E1-4D3EC643CF88}" type="slidenum">
              <a:rPr lang="en-US" smtClean="0"/>
              <a:t>6</a:t>
            </a:fld>
            <a:endParaRPr lang="en-US"/>
          </a:p>
        </p:txBody>
      </p:sp>
      <p:sp>
        <p:nvSpPr>
          <p:cNvPr id="4" name="Title 3">
            <a:extLst>
              <a:ext uri="{FF2B5EF4-FFF2-40B4-BE49-F238E27FC236}">
                <a16:creationId xmlns:a16="http://schemas.microsoft.com/office/drawing/2014/main" id="{987B78FB-198B-AFA7-63CB-C3C3E840F059}"/>
              </a:ext>
            </a:extLst>
          </p:cNvPr>
          <p:cNvSpPr>
            <a:spLocks noGrp="1"/>
          </p:cNvSpPr>
          <p:nvPr>
            <p:ph type="title"/>
          </p:nvPr>
        </p:nvSpPr>
        <p:spPr>
          <a:xfrm>
            <a:off x="865833" y="393518"/>
            <a:ext cx="10272765" cy="1158265"/>
          </a:xfrm>
        </p:spPr>
        <p:txBody>
          <a:bodyPr/>
          <a:lstStyle/>
          <a:p>
            <a:r>
              <a:rPr lang="en-US">
                <a:latin typeface="Franklin Gothic Heavy"/>
              </a:rPr>
              <a:t>Main OR RN and CST staffing  </a:t>
            </a:r>
            <a:endParaRPr lang="en-US"/>
          </a:p>
        </p:txBody>
      </p:sp>
      <p:sp>
        <p:nvSpPr>
          <p:cNvPr id="6" name="TextBox 5">
            <a:extLst>
              <a:ext uri="{FF2B5EF4-FFF2-40B4-BE49-F238E27FC236}">
                <a16:creationId xmlns:a16="http://schemas.microsoft.com/office/drawing/2014/main" id="{D682BF03-20B2-2E18-0355-902A645A2B55}"/>
              </a:ext>
            </a:extLst>
          </p:cNvPr>
          <p:cNvSpPr txBox="1"/>
          <p:nvPr/>
        </p:nvSpPr>
        <p:spPr>
          <a:xfrm>
            <a:off x="1466036" y="206456"/>
            <a:ext cx="55753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a:t>
            </a:r>
          </a:p>
        </p:txBody>
      </p:sp>
      <p:graphicFrame>
        <p:nvGraphicFramePr>
          <p:cNvPr id="9" name="Diagram 8">
            <a:extLst>
              <a:ext uri="{FF2B5EF4-FFF2-40B4-BE49-F238E27FC236}">
                <a16:creationId xmlns:a16="http://schemas.microsoft.com/office/drawing/2014/main" id="{A81BE3A1-C1C0-AC58-79D7-E1692ACBB899}"/>
              </a:ext>
            </a:extLst>
          </p:cNvPr>
          <p:cNvGraphicFramePr/>
          <p:nvPr>
            <p:extLst>
              <p:ext uri="{D42A27DB-BD31-4B8C-83A1-F6EECF244321}">
                <p14:modId xmlns:p14="http://schemas.microsoft.com/office/powerpoint/2010/main" val="905805994"/>
              </p:ext>
            </p:extLst>
          </p:nvPr>
        </p:nvGraphicFramePr>
        <p:xfrm>
          <a:off x="7990581" y="-1213990"/>
          <a:ext cx="3595076" cy="3260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a:extLst>
              <a:ext uri="{FF2B5EF4-FFF2-40B4-BE49-F238E27FC236}">
                <a16:creationId xmlns:a16="http://schemas.microsoft.com/office/drawing/2014/main" id="{4994B516-9EAA-4F5B-BDF2-B989F63ECDFC}"/>
              </a:ext>
            </a:extLst>
          </p:cNvPr>
          <p:cNvPicPr>
            <a:picLocks noChangeAspect="1"/>
          </p:cNvPicPr>
          <p:nvPr/>
        </p:nvPicPr>
        <p:blipFill>
          <a:blip r:embed="rId8"/>
          <a:stretch>
            <a:fillRect/>
          </a:stretch>
        </p:blipFill>
        <p:spPr>
          <a:xfrm>
            <a:off x="870441" y="1103592"/>
            <a:ext cx="7558663" cy="5756136"/>
          </a:xfrm>
          <a:prstGeom prst="rect">
            <a:avLst/>
          </a:prstGeom>
        </p:spPr>
      </p:pic>
      <p:sp>
        <p:nvSpPr>
          <p:cNvPr id="23" name="TextBox 22">
            <a:extLst>
              <a:ext uri="{FF2B5EF4-FFF2-40B4-BE49-F238E27FC236}">
                <a16:creationId xmlns:a16="http://schemas.microsoft.com/office/drawing/2014/main" id="{D8997765-86BD-1F27-0FE3-F741D40FD676}"/>
              </a:ext>
            </a:extLst>
          </p:cNvPr>
          <p:cNvSpPr txBox="1"/>
          <p:nvPr/>
        </p:nvSpPr>
        <p:spPr>
          <a:xfrm>
            <a:off x="8602362" y="1788630"/>
            <a:ext cx="360228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t>Phase I-III need for RN/CST: 20%</a:t>
            </a:r>
          </a:p>
          <a:p>
            <a:pPr marL="285750" indent="-285750">
              <a:buFont typeface="Arial"/>
              <a:buChar char="•"/>
            </a:pPr>
            <a:r>
              <a:rPr lang="en-US" sz="1400"/>
              <a:t>Net RN/CST headcount increase past 12-months: 84%</a:t>
            </a:r>
          </a:p>
          <a:p>
            <a:pPr marL="285750" indent="-285750">
              <a:buFont typeface="Arial"/>
              <a:buChar char="•"/>
            </a:pPr>
            <a:r>
              <a:rPr lang="en-US" sz="1400"/>
              <a:t>Current Main OR RN/CST ratio is 75/25 with goal of 60/40.  ST EWYL program aimed at shifting the ratio.</a:t>
            </a:r>
          </a:p>
          <a:p>
            <a:pPr marL="285750" indent="-285750">
              <a:buFont typeface="Arial"/>
              <a:buChar char="•"/>
            </a:pPr>
            <a:endParaRPr lang="en-US"/>
          </a:p>
          <a:p>
            <a:pPr marL="285750" indent="-285750">
              <a:buFont typeface="Arial"/>
              <a:buChar char="•"/>
            </a:pPr>
            <a:endParaRPr lang="en-US"/>
          </a:p>
        </p:txBody>
      </p:sp>
      <p:pic>
        <p:nvPicPr>
          <p:cNvPr id="24" name="Picture 23" descr="A table with numbers and a few percentages&#10;&#10;AI-generated content may be incorrect.">
            <a:extLst>
              <a:ext uri="{FF2B5EF4-FFF2-40B4-BE49-F238E27FC236}">
                <a16:creationId xmlns:a16="http://schemas.microsoft.com/office/drawing/2014/main" id="{0F5B467F-10B8-33BA-37ED-E933B8F7F8BE}"/>
              </a:ext>
            </a:extLst>
          </p:cNvPr>
          <p:cNvPicPr>
            <a:picLocks noChangeAspect="1"/>
          </p:cNvPicPr>
          <p:nvPr/>
        </p:nvPicPr>
        <p:blipFill>
          <a:blip r:embed="rId9"/>
          <a:stretch>
            <a:fillRect/>
          </a:stretch>
        </p:blipFill>
        <p:spPr>
          <a:xfrm>
            <a:off x="8780794" y="3304495"/>
            <a:ext cx="3238500" cy="1990725"/>
          </a:xfrm>
          <a:prstGeom prst="rect">
            <a:avLst/>
          </a:prstGeom>
        </p:spPr>
      </p:pic>
      <p:sp>
        <p:nvSpPr>
          <p:cNvPr id="39" name="TextBox 38">
            <a:extLst>
              <a:ext uri="{FF2B5EF4-FFF2-40B4-BE49-F238E27FC236}">
                <a16:creationId xmlns:a16="http://schemas.microsoft.com/office/drawing/2014/main" id="{300072F4-D693-FF42-C7C3-FBEDD49686AA}"/>
              </a:ext>
            </a:extLst>
          </p:cNvPr>
          <p:cNvSpPr txBox="1"/>
          <p:nvPr/>
        </p:nvSpPr>
        <p:spPr>
          <a:xfrm>
            <a:off x="5356660" y="6083392"/>
            <a:ext cx="3054746" cy="215444"/>
          </a:xfrm>
          <a:prstGeom prst="rect">
            <a:avLst/>
          </a:prstGeom>
          <a:solidFill>
            <a:schemeClr val="bg2">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i="1"/>
              <a:t>Number dependent on future net hires</a:t>
            </a:r>
          </a:p>
        </p:txBody>
      </p:sp>
      <p:sp>
        <p:nvSpPr>
          <p:cNvPr id="41" name="TextBox 40">
            <a:extLst>
              <a:ext uri="{FF2B5EF4-FFF2-40B4-BE49-F238E27FC236}">
                <a16:creationId xmlns:a16="http://schemas.microsoft.com/office/drawing/2014/main" id="{18C5BB13-4F95-09FF-ADDA-01D770942473}"/>
              </a:ext>
            </a:extLst>
          </p:cNvPr>
          <p:cNvSpPr txBox="1"/>
          <p:nvPr/>
        </p:nvSpPr>
        <p:spPr>
          <a:xfrm>
            <a:off x="5764275" y="1791629"/>
            <a:ext cx="671218" cy="246221"/>
          </a:xfrm>
          <a:prstGeom prst="rect">
            <a:avLst/>
          </a:prstGeom>
          <a:noFill/>
          <a:ln>
            <a:solidFill>
              <a:schemeClr val="accent3">
                <a:lumMod val="40000"/>
                <a:lumOff val="6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b="1"/>
              <a:t>PHASE I</a:t>
            </a:r>
          </a:p>
        </p:txBody>
      </p:sp>
      <p:sp>
        <p:nvSpPr>
          <p:cNvPr id="42" name="TextBox 41">
            <a:extLst>
              <a:ext uri="{FF2B5EF4-FFF2-40B4-BE49-F238E27FC236}">
                <a16:creationId xmlns:a16="http://schemas.microsoft.com/office/drawing/2014/main" id="{64940D69-549E-0291-E94D-B5CEC94F37A1}"/>
              </a:ext>
            </a:extLst>
          </p:cNvPr>
          <p:cNvSpPr txBox="1"/>
          <p:nvPr/>
        </p:nvSpPr>
        <p:spPr>
          <a:xfrm>
            <a:off x="7166797" y="1802670"/>
            <a:ext cx="671218" cy="246221"/>
          </a:xfrm>
          <a:prstGeom prst="rect">
            <a:avLst/>
          </a:prstGeom>
          <a:noFill/>
          <a:ln>
            <a:solidFill>
              <a:schemeClr val="accent3">
                <a:lumMod val="40000"/>
                <a:lumOff val="6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b="1"/>
              <a:t>PHASE II</a:t>
            </a:r>
          </a:p>
        </p:txBody>
      </p:sp>
      <p:sp>
        <p:nvSpPr>
          <p:cNvPr id="44" name="TextBox 43">
            <a:extLst>
              <a:ext uri="{FF2B5EF4-FFF2-40B4-BE49-F238E27FC236}">
                <a16:creationId xmlns:a16="http://schemas.microsoft.com/office/drawing/2014/main" id="{47A91BB3-34DF-4342-B929-94EF86B1CF80}"/>
              </a:ext>
            </a:extLst>
          </p:cNvPr>
          <p:cNvSpPr txBox="1"/>
          <p:nvPr/>
        </p:nvSpPr>
        <p:spPr>
          <a:xfrm>
            <a:off x="7840449" y="1802669"/>
            <a:ext cx="759566" cy="246221"/>
          </a:xfrm>
          <a:prstGeom prst="rect">
            <a:avLst/>
          </a:prstGeom>
          <a:noFill/>
          <a:ln>
            <a:solidFill>
              <a:schemeClr val="accent3">
                <a:lumMod val="40000"/>
                <a:lumOff val="6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b="1"/>
              <a:t>PHASE III</a:t>
            </a:r>
          </a:p>
        </p:txBody>
      </p:sp>
    </p:spTree>
    <p:extLst>
      <p:ext uri="{BB962C8B-B14F-4D97-AF65-F5344CB8AC3E}">
        <p14:creationId xmlns:p14="http://schemas.microsoft.com/office/powerpoint/2010/main" val="3343874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083DF-A8D8-046D-94EF-8368382220A4}"/>
            </a:ext>
          </a:extLst>
        </p:cNvPr>
        <p:cNvGrpSpPr/>
        <p:nvPr/>
      </p:nvGrpSpPr>
      <p:grpSpPr>
        <a:xfrm>
          <a:off x="0" y="0"/>
          <a:ext cx="0" cy="0"/>
          <a:chOff x="0" y="0"/>
          <a:chExt cx="0" cy="0"/>
        </a:xfrm>
      </p:grpSpPr>
      <p:sp>
        <p:nvSpPr>
          <p:cNvPr id="61" name="Rectangle 56">
            <a:extLst>
              <a:ext uri="{FF2B5EF4-FFF2-40B4-BE49-F238E27FC236}">
                <a16:creationId xmlns:a16="http://schemas.microsoft.com/office/drawing/2014/main" id="{D751CC3C-4D0D-4B48-6319-0556B1A260CB}"/>
              </a:ext>
            </a:extLst>
          </p:cNvPr>
          <p:cNvSpPr/>
          <p:nvPr/>
        </p:nvSpPr>
        <p:spPr>
          <a:xfrm>
            <a:off x="712215" y="3982156"/>
            <a:ext cx="1792826" cy="738664"/>
          </a:xfrm>
          <a:prstGeom prst="rect">
            <a:avLst/>
          </a:prstGeom>
        </p:spPr>
        <p:txBody>
          <a:bodyPr wrap="square" lIns="91440" tIns="45720" rIns="91440" bIns="4572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050">
                <a:solidFill>
                  <a:srgbClr val="242424"/>
                </a:solidFill>
                <a:latin typeface="Calibri"/>
                <a:ea typeface="Calibri"/>
                <a:cs typeface="Calibri"/>
              </a:rPr>
              <a:t>Open OCIR ORs 3&amp;4</a:t>
            </a:r>
          </a:p>
          <a:p>
            <a:endParaRPr lang="en-US" sz="1050">
              <a:solidFill>
                <a:srgbClr val="242424"/>
              </a:solidFill>
              <a:latin typeface="Calibri"/>
              <a:ea typeface="Calibri"/>
              <a:cs typeface="Calibri"/>
            </a:endParaRPr>
          </a:p>
          <a:p>
            <a:r>
              <a:rPr lang="en-US" sz="1050">
                <a:solidFill>
                  <a:srgbClr val="242424"/>
                </a:solidFill>
                <a:latin typeface="Calibri"/>
                <a:ea typeface="Calibri"/>
                <a:cs typeface="Calibri"/>
              </a:rPr>
              <a:t>Shifting cases opens: </a:t>
            </a:r>
          </a:p>
          <a:p>
            <a:endParaRPr lang="en-US" sz="1050" b="1">
              <a:solidFill>
                <a:srgbClr val="242424"/>
              </a:solidFill>
              <a:latin typeface="Calibri"/>
              <a:ea typeface="Calibri"/>
              <a:cs typeface="Calibri"/>
            </a:endParaRPr>
          </a:p>
        </p:txBody>
      </p:sp>
      <p:sp>
        <p:nvSpPr>
          <p:cNvPr id="26" name="Forma libre 354">
            <a:extLst>
              <a:ext uri="{FF2B5EF4-FFF2-40B4-BE49-F238E27FC236}">
                <a16:creationId xmlns:a16="http://schemas.microsoft.com/office/drawing/2014/main" id="{F8C92CCB-7DBF-8585-C86F-929B6F2380D6}"/>
              </a:ext>
            </a:extLst>
          </p:cNvPr>
          <p:cNvSpPr/>
          <p:nvPr/>
        </p:nvSpPr>
        <p:spPr>
          <a:xfrm>
            <a:off x="844650" y="3510556"/>
            <a:ext cx="1998622" cy="459862"/>
          </a:xfrm>
          <a:custGeom>
            <a:avLst/>
            <a:gdLst>
              <a:gd name="connsiteX0" fmla="*/ 46 w 346890"/>
              <a:gd name="connsiteY0" fmla="*/ 46 h 79815"/>
              <a:gd name="connsiteX1" fmla="*/ 347520 w 346890"/>
              <a:gd name="connsiteY1" fmla="*/ 46 h 79815"/>
              <a:gd name="connsiteX2" fmla="*/ 347520 w 346890"/>
              <a:gd name="connsiteY2" fmla="*/ 79785 h 79815"/>
              <a:gd name="connsiteX3" fmla="*/ 46 w 346890"/>
              <a:gd name="connsiteY3" fmla="*/ 79785 h 79815"/>
            </a:gdLst>
            <a:ahLst/>
            <a:cxnLst>
              <a:cxn ang="0">
                <a:pos x="connsiteX0" y="connsiteY0"/>
              </a:cxn>
              <a:cxn ang="0">
                <a:pos x="connsiteX1" y="connsiteY1"/>
              </a:cxn>
              <a:cxn ang="0">
                <a:pos x="connsiteX2" y="connsiteY2"/>
              </a:cxn>
              <a:cxn ang="0">
                <a:pos x="connsiteX3" y="connsiteY3"/>
              </a:cxn>
            </a:cxnLst>
            <a:rect l="l" t="t" r="r" b="b"/>
            <a:pathLst>
              <a:path w="346890" h="79815">
                <a:moveTo>
                  <a:pt x="46" y="46"/>
                </a:moveTo>
                <a:lnTo>
                  <a:pt x="347520" y="46"/>
                </a:lnTo>
                <a:lnTo>
                  <a:pt x="347520" y="79785"/>
                </a:lnTo>
                <a:lnTo>
                  <a:pt x="46" y="79785"/>
                </a:lnTo>
                <a:close/>
              </a:path>
            </a:pathLst>
          </a:custGeom>
          <a:solidFill>
            <a:schemeClr val="accent2"/>
          </a:solidFill>
          <a:ln w="767" cap="flat">
            <a:noFill/>
            <a:prstDash val="solid"/>
            <a:miter/>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27" name="CuadroTexto 395">
            <a:extLst>
              <a:ext uri="{FF2B5EF4-FFF2-40B4-BE49-F238E27FC236}">
                <a16:creationId xmlns:a16="http://schemas.microsoft.com/office/drawing/2014/main" id="{81ADB501-00A6-CC27-4BD0-95D9F9B91921}"/>
              </a:ext>
            </a:extLst>
          </p:cNvPr>
          <p:cNvSpPr txBox="1"/>
          <p:nvPr/>
        </p:nvSpPr>
        <p:spPr>
          <a:xfrm>
            <a:off x="797338" y="3572116"/>
            <a:ext cx="1710815" cy="338554"/>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bg1"/>
                </a:solidFill>
                <a:latin typeface="Poppins Medium"/>
                <a:ea typeface="Lato Semibold"/>
                <a:cs typeface="Poppins Medium"/>
              </a:rPr>
              <a:t>OCIR</a:t>
            </a:r>
            <a:endParaRPr lang="en-US" sz="1600">
              <a:solidFill>
                <a:schemeClr val="bg1"/>
              </a:solidFill>
              <a:latin typeface="Poppins Medium" pitchFamily="2" charset="77"/>
              <a:ea typeface="Lato Semibold" panose="020F0502020204030203" pitchFamily="34" charset="0"/>
              <a:cs typeface="Poppins Medium" pitchFamily="2" charset="77"/>
            </a:endParaRPr>
          </a:p>
        </p:txBody>
      </p:sp>
      <p:sp>
        <p:nvSpPr>
          <p:cNvPr id="5" name="Forma libre 354">
            <a:extLst>
              <a:ext uri="{FF2B5EF4-FFF2-40B4-BE49-F238E27FC236}">
                <a16:creationId xmlns:a16="http://schemas.microsoft.com/office/drawing/2014/main" id="{F06AB74F-B415-AF9F-57F6-986E8AF6031F}"/>
              </a:ext>
            </a:extLst>
          </p:cNvPr>
          <p:cNvSpPr/>
          <p:nvPr/>
        </p:nvSpPr>
        <p:spPr>
          <a:xfrm>
            <a:off x="661747" y="1623784"/>
            <a:ext cx="2514375" cy="467613"/>
          </a:xfrm>
          <a:custGeom>
            <a:avLst/>
            <a:gdLst>
              <a:gd name="connsiteX0" fmla="*/ 46 w 346890"/>
              <a:gd name="connsiteY0" fmla="*/ 46 h 79815"/>
              <a:gd name="connsiteX1" fmla="*/ 347520 w 346890"/>
              <a:gd name="connsiteY1" fmla="*/ 46 h 79815"/>
              <a:gd name="connsiteX2" fmla="*/ 347520 w 346890"/>
              <a:gd name="connsiteY2" fmla="*/ 79785 h 79815"/>
              <a:gd name="connsiteX3" fmla="*/ 46 w 346890"/>
              <a:gd name="connsiteY3" fmla="*/ 79785 h 79815"/>
            </a:gdLst>
            <a:ahLst/>
            <a:cxnLst>
              <a:cxn ang="0">
                <a:pos x="connsiteX0" y="connsiteY0"/>
              </a:cxn>
              <a:cxn ang="0">
                <a:pos x="connsiteX1" y="connsiteY1"/>
              </a:cxn>
              <a:cxn ang="0">
                <a:pos x="connsiteX2" y="connsiteY2"/>
              </a:cxn>
              <a:cxn ang="0">
                <a:pos x="connsiteX3" y="connsiteY3"/>
              </a:cxn>
            </a:cxnLst>
            <a:rect l="l" t="t" r="r" b="b"/>
            <a:pathLst>
              <a:path w="346890" h="79815">
                <a:moveTo>
                  <a:pt x="46" y="46"/>
                </a:moveTo>
                <a:lnTo>
                  <a:pt x="347520" y="46"/>
                </a:lnTo>
                <a:lnTo>
                  <a:pt x="347520" y="79785"/>
                </a:lnTo>
                <a:lnTo>
                  <a:pt x="46" y="79785"/>
                </a:lnTo>
                <a:close/>
              </a:path>
            </a:pathLst>
          </a:custGeom>
          <a:solidFill>
            <a:schemeClr val="accent2"/>
          </a:solidFill>
          <a:ln w="767" cap="flat">
            <a:noFill/>
            <a:prstDash val="solid"/>
            <a:miter/>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6" name="Forma libre 358">
            <a:extLst>
              <a:ext uri="{FF2B5EF4-FFF2-40B4-BE49-F238E27FC236}">
                <a16:creationId xmlns:a16="http://schemas.microsoft.com/office/drawing/2014/main" id="{1E2B35E4-ACC1-BB26-8A23-D80317A4E55F}"/>
              </a:ext>
            </a:extLst>
          </p:cNvPr>
          <p:cNvSpPr/>
          <p:nvPr/>
        </p:nvSpPr>
        <p:spPr>
          <a:xfrm>
            <a:off x="3205549" y="1640003"/>
            <a:ext cx="2544175" cy="441501"/>
          </a:xfrm>
          <a:custGeom>
            <a:avLst/>
            <a:gdLst>
              <a:gd name="connsiteX0" fmla="*/ 46 w 356100"/>
              <a:gd name="connsiteY0" fmla="*/ 46 h 79815"/>
              <a:gd name="connsiteX1" fmla="*/ 356462 w 356100"/>
              <a:gd name="connsiteY1" fmla="*/ 46 h 79815"/>
              <a:gd name="connsiteX2" fmla="*/ 356462 w 356100"/>
              <a:gd name="connsiteY2" fmla="*/ 79785 h 79815"/>
              <a:gd name="connsiteX3" fmla="*/ 46 w 356100"/>
              <a:gd name="connsiteY3" fmla="*/ 79785 h 79815"/>
            </a:gdLst>
            <a:ahLst/>
            <a:cxnLst>
              <a:cxn ang="0">
                <a:pos x="connsiteX0" y="connsiteY0"/>
              </a:cxn>
              <a:cxn ang="0">
                <a:pos x="connsiteX1" y="connsiteY1"/>
              </a:cxn>
              <a:cxn ang="0">
                <a:pos x="connsiteX2" y="connsiteY2"/>
              </a:cxn>
              <a:cxn ang="0">
                <a:pos x="connsiteX3" y="connsiteY3"/>
              </a:cxn>
            </a:cxnLst>
            <a:rect l="l" t="t" r="r" b="b"/>
            <a:pathLst>
              <a:path w="356100" h="79815">
                <a:moveTo>
                  <a:pt x="46" y="46"/>
                </a:moveTo>
                <a:lnTo>
                  <a:pt x="356462" y="46"/>
                </a:lnTo>
                <a:lnTo>
                  <a:pt x="356462" y="79785"/>
                </a:lnTo>
                <a:lnTo>
                  <a:pt x="46" y="79785"/>
                </a:lnTo>
                <a:close/>
              </a:path>
            </a:pathLst>
          </a:custGeom>
          <a:solidFill>
            <a:schemeClr val="accent3"/>
          </a:solidFill>
          <a:ln w="767" cap="flat">
            <a:noFill/>
            <a:prstDash val="solid"/>
            <a:miter/>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7" name="Forma libre 362">
            <a:extLst>
              <a:ext uri="{FF2B5EF4-FFF2-40B4-BE49-F238E27FC236}">
                <a16:creationId xmlns:a16="http://schemas.microsoft.com/office/drawing/2014/main" id="{7C72B890-F577-703F-2BC8-DD7F45911575}"/>
              </a:ext>
            </a:extLst>
          </p:cNvPr>
          <p:cNvSpPr/>
          <p:nvPr/>
        </p:nvSpPr>
        <p:spPr>
          <a:xfrm>
            <a:off x="5740216" y="1651325"/>
            <a:ext cx="2802086" cy="466188"/>
          </a:xfrm>
          <a:custGeom>
            <a:avLst/>
            <a:gdLst>
              <a:gd name="connsiteX0" fmla="*/ 46 w 336913"/>
              <a:gd name="connsiteY0" fmla="*/ 46 h 79815"/>
              <a:gd name="connsiteX1" fmla="*/ 337052 w 336913"/>
              <a:gd name="connsiteY1" fmla="*/ 46 h 79815"/>
              <a:gd name="connsiteX2" fmla="*/ 337052 w 336913"/>
              <a:gd name="connsiteY2" fmla="*/ 79785 h 79815"/>
              <a:gd name="connsiteX3" fmla="*/ 46 w 336913"/>
              <a:gd name="connsiteY3" fmla="*/ 79785 h 79815"/>
            </a:gdLst>
            <a:ahLst/>
            <a:cxnLst>
              <a:cxn ang="0">
                <a:pos x="connsiteX0" y="connsiteY0"/>
              </a:cxn>
              <a:cxn ang="0">
                <a:pos x="connsiteX1" y="connsiteY1"/>
              </a:cxn>
              <a:cxn ang="0">
                <a:pos x="connsiteX2" y="connsiteY2"/>
              </a:cxn>
              <a:cxn ang="0">
                <a:pos x="connsiteX3" y="connsiteY3"/>
              </a:cxn>
            </a:cxnLst>
            <a:rect l="l" t="t" r="r" b="b"/>
            <a:pathLst>
              <a:path w="336913" h="79815">
                <a:moveTo>
                  <a:pt x="46" y="46"/>
                </a:moveTo>
                <a:lnTo>
                  <a:pt x="337052" y="46"/>
                </a:lnTo>
                <a:lnTo>
                  <a:pt x="337052" y="79785"/>
                </a:lnTo>
                <a:lnTo>
                  <a:pt x="46" y="79785"/>
                </a:lnTo>
                <a:close/>
              </a:path>
            </a:pathLst>
          </a:custGeom>
          <a:solidFill>
            <a:schemeClr val="accent4"/>
          </a:solidFill>
          <a:ln w="767" cap="flat">
            <a:noFill/>
            <a:prstDash val="solid"/>
            <a:miter/>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11" name="Forma libre 355">
            <a:extLst>
              <a:ext uri="{FF2B5EF4-FFF2-40B4-BE49-F238E27FC236}">
                <a16:creationId xmlns:a16="http://schemas.microsoft.com/office/drawing/2014/main" id="{7B5BE698-9F29-B590-F268-865D58685F00}"/>
              </a:ext>
            </a:extLst>
          </p:cNvPr>
          <p:cNvSpPr/>
          <p:nvPr/>
        </p:nvSpPr>
        <p:spPr>
          <a:xfrm>
            <a:off x="678119" y="1285211"/>
            <a:ext cx="753589" cy="3943028"/>
          </a:xfrm>
          <a:custGeom>
            <a:avLst/>
            <a:gdLst>
              <a:gd name="connsiteX0" fmla="*/ 232 w 131235"/>
              <a:gd name="connsiteY0" fmla="*/ 580529 h 580197"/>
              <a:gd name="connsiteX1" fmla="*/ 232 w 131235"/>
              <a:gd name="connsiteY1" fmla="*/ 232 h 580197"/>
              <a:gd name="connsiteX2" fmla="*/ 131337 w 131235"/>
              <a:gd name="connsiteY2" fmla="*/ 232 h 580197"/>
            </a:gdLst>
            <a:ahLst/>
            <a:cxnLst>
              <a:cxn ang="0">
                <a:pos x="connsiteX0" y="connsiteY0"/>
              </a:cxn>
              <a:cxn ang="0">
                <a:pos x="connsiteX1" y="connsiteY1"/>
              </a:cxn>
              <a:cxn ang="0">
                <a:pos x="connsiteX2" y="connsiteY2"/>
              </a:cxn>
            </a:cxnLst>
            <a:rect l="l" t="t" r="r" b="b"/>
            <a:pathLst>
              <a:path w="131235" h="580197">
                <a:moveTo>
                  <a:pt x="232" y="580529"/>
                </a:moveTo>
                <a:lnTo>
                  <a:pt x="232" y="232"/>
                </a:lnTo>
                <a:lnTo>
                  <a:pt x="131337" y="232"/>
                </a:lnTo>
              </a:path>
            </a:pathLst>
          </a:custGeom>
          <a:noFill/>
          <a:ln w="50800" cap="rnd">
            <a:solidFill>
              <a:schemeClr val="bg1">
                <a:lumMod val="85000"/>
              </a:schemeClr>
            </a:solidFill>
            <a:prstDash val="solid"/>
            <a:round/>
            <a:headEnd type="triangle"/>
            <a:tailEnd type="triangle"/>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13" name="Forma libre 363">
            <a:extLst>
              <a:ext uri="{FF2B5EF4-FFF2-40B4-BE49-F238E27FC236}">
                <a16:creationId xmlns:a16="http://schemas.microsoft.com/office/drawing/2014/main" id="{0F255C98-DD46-FD43-EF8A-061E9FE33036}"/>
              </a:ext>
            </a:extLst>
          </p:cNvPr>
          <p:cNvSpPr/>
          <p:nvPr/>
        </p:nvSpPr>
        <p:spPr>
          <a:xfrm>
            <a:off x="5744238" y="1309898"/>
            <a:ext cx="542432" cy="4741750"/>
          </a:xfrm>
          <a:custGeom>
            <a:avLst/>
            <a:gdLst>
              <a:gd name="connsiteX0" fmla="*/ 232 w 131235"/>
              <a:gd name="connsiteY0" fmla="*/ 580529 h 580197"/>
              <a:gd name="connsiteX1" fmla="*/ 232 w 131235"/>
              <a:gd name="connsiteY1" fmla="*/ 232 h 580197"/>
              <a:gd name="connsiteX2" fmla="*/ 131344 w 131235"/>
              <a:gd name="connsiteY2" fmla="*/ 232 h 580197"/>
            </a:gdLst>
            <a:ahLst/>
            <a:cxnLst>
              <a:cxn ang="0">
                <a:pos x="connsiteX0" y="connsiteY0"/>
              </a:cxn>
              <a:cxn ang="0">
                <a:pos x="connsiteX1" y="connsiteY1"/>
              </a:cxn>
              <a:cxn ang="0">
                <a:pos x="connsiteX2" y="connsiteY2"/>
              </a:cxn>
            </a:cxnLst>
            <a:rect l="l" t="t" r="r" b="b"/>
            <a:pathLst>
              <a:path w="131235" h="580197">
                <a:moveTo>
                  <a:pt x="232" y="580529"/>
                </a:moveTo>
                <a:lnTo>
                  <a:pt x="232" y="232"/>
                </a:lnTo>
                <a:lnTo>
                  <a:pt x="131344" y="232"/>
                </a:lnTo>
              </a:path>
            </a:pathLst>
          </a:custGeom>
          <a:noFill/>
          <a:ln w="50800" cap="rnd">
            <a:solidFill>
              <a:schemeClr val="bg1">
                <a:lumMod val="85000"/>
              </a:schemeClr>
            </a:solidFill>
            <a:prstDash val="solid"/>
            <a:round/>
            <a:headEnd type="triangle"/>
            <a:tailEnd type="triangle"/>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16" name="CuadroTexto 395">
            <a:extLst>
              <a:ext uri="{FF2B5EF4-FFF2-40B4-BE49-F238E27FC236}">
                <a16:creationId xmlns:a16="http://schemas.microsoft.com/office/drawing/2014/main" id="{E795E155-FA84-B5EE-C2AA-7290C3847279}"/>
              </a:ext>
            </a:extLst>
          </p:cNvPr>
          <p:cNvSpPr txBox="1"/>
          <p:nvPr/>
        </p:nvSpPr>
        <p:spPr>
          <a:xfrm>
            <a:off x="791522" y="1736919"/>
            <a:ext cx="1710815" cy="338554"/>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bg1"/>
                </a:solidFill>
                <a:latin typeface="Poppins Medium"/>
                <a:ea typeface="Lato Semibold"/>
                <a:cs typeface="Poppins Medium"/>
              </a:rPr>
              <a:t>MOR Phase I </a:t>
            </a:r>
            <a:endParaRPr lang="en-US" sz="1600">
              <a:solidFill>
                <a:schemeClr val="bg1"/>
              </a:solidFill>
              <a:latin typeface="Poppins Medium" pitchFamily="2" charset="77"/>
              <a:ea typeface="Lato Semibold" panose="020F0502020204030203" pitchFamily="34" charset="0"/>
              <a:cs typeface="Poppins Medium" pitchFamily="2" charset="77"/>
            </a:endParaRPr>
          </a:p>
        </p:txBody>
      </p:sp>
      <p:sp>
        <p:nvSpPr>
          <p:cNvPr id="17" name="CuadroTexto 395">
            <a:extLst>
              <a:ext uri="{FF2B5EF4-FFF2-40B4-BE49-F238E27FC236}">
                <a16:creationId xmlns:a16="http://schemas.microsoft.com/office/drawing/2014/main" id="{D629ED9B-A4AF-6B5C-E50D-AD6F649CE543}"/>
              </a:ext>
            </a:extLst>
          </p:cNvPr>
          <p:cNvSpPr txBox="1"/>
          <p:nvPr/>
        </p:nvSpPr>
        <p:spPr>
          <a:xfrm>
            <a:off x="3322071" y="1762319"/>
            <a:ext cx="2051680" cy="338554"/>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bg1"/>
                </a:solidFill>
                <a:latin typeface="Poppins Medium"/>
                <a:ea typeface="Lato Semibold"/>
                <a:cs typeface="Poppins Medium"/>
              </a:rPr>
              <a:t>MOR Phase II</a:t>
            </a:r>
          </a:p>
        </p:txBody>
      </p:sp>
      <p:sp>
        <p:nvSpPr>
          <p:cNvPr id="18" name="CuadroTexto 395">
            <a:extLst>
              <a:ext uri="{FF2B5EF4-FFF2-40B4-BE49-F238E27FC236}">
                <a16:creationId xmlns:a16="http://schemas.microsoft.com/office/drawing/2014/main" id="{8D626EC3-95F1-5446-9BD7-A04245301157}"/>
              </a:ext>
            </a:extLst>
          </p:cNvPr>
          <p:cNvSpPr txBox="1"/>
          <p:nvPr/>
        </p:nvSpPr>
        <p:spPr>
          <a:xfrm>
            <a:off x="5907976" y="1770786"/>
            <a:ext cx="1600599" cy="338554"/>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bg1"/>
                </a:solidFill>
                <a:latin typeface="Poppins Medium"/>
                <a:ea typeface="Lato Semibold"/>
                <a:cs typeface="Poppins Medium"/>
              </a:rPr>
              <a:t>MOR Phase III</a:t>
            </a:r>
          </a:p>
        </p:txBody>
      </p:sp>
      <p:sp>
        <p:nvSpPr>
          <p:cNvPr id="47" name="TextBox 75">
            <a:extLst>
              <a:ext uri="{FF2B5EF4-FFF2-40B4-BE49-F238E27FC236}">
                <a16:creationId xmlns:a16="http://schemas.microsoft.com/office/drawing/2014/main" id="{1407677D-7E37-D646-B985-A7BEAA474E63}"/>
              </a:ext>
            </a:extLst>
          </p:cNvPr>
          <p:cNvSpPr txBox="1"/>
          <p:nvPr/>
        </p:nvSpPr>
        <p:spPr>
          <a:xfrm>
            <a:off x="1504184" y="987692"/>
            <a:ext cx="1146351" cy="584775"/>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accent2"/>
                </a:solidFill>
                <a:latin typeface="Poppins Medium"/>
                <a:ea typeface="Lato"/>
                <a:cs typeface="Poppins Medium"/>
              </a:rPr>
              <a:t>Jul</a:t>
            </a:r>
            <a:endParaRPr lang="en-US" sz="1600">
              <a:solidFill>
                <a:schemeClr val="accent2"/>
              </a:solidFill>
              <a:latin typeface="Poppins Medium" pitchFamily="2" charset="77"/>
              <a:ea typeface="Lato" panose="020F0502020204030203" pitchFamily="34" charset="0"/>
              <a:cs typeface="Poppins Medium" pitchFamily="2" charset="77"/>
            </a:endParaRPr>
          </a:p>
          <a:p>
            <a:r>
              <a:rPr lang="en-US" sz="1600">
                <a:solidFill>
                  <a:schemeClr val="accent2"/>
                </a:solidFill>
                <a:latin typeface="Poppins Medium"/>
                <a:ea typeface="Lato"/>
                <a:cs typeface="Poppins Medium"/>
              </a:rPr>
              <a:t>FY26</a:t>
            </a:r>
          </a:p>
        </p:txBody>
      </p:sp>
      <p:sp>
        <p:nvSpPr>
          <p:cNvPr id="48" name="TextBox 75">
            <a:extLst>
              <a:ext uri="{FF2B5EF4-FFF2-40B4-BE49-F238E27FC236}">
                <a16:creationId xmlns:a16="http://schemas.microsoft.com/office/drawing/2014/main" id="{DC9FB717-9A93-8FBF-C125-95DFE96C1BCB}"/>
              </a:ext>
            </a:extLst>
          </p:cNvPr>
          <p:cNvSpPr txBox="1"/>
          <p:nvPr/>
        </p:nvSpPr>
        <p:spPr>
          <a:xfrm>
            <a:off x="3999363" y="1013092"/>
            <a:ext cx="1146351" cy="584775"/>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accent3"/>
                </a:solidFill>
                <a:latin typeface="Poppins Medium"/>
                <a:ea typeface="Lato"/>
                <a:cs typeface="Poppins Medium"/>
              </a:rPr>
              <a:t>Oct</a:t>
            </a:r>
          </a:p>
          <a:p>
            <a:r>
              <a:rPr lang="en-US" sz="1600">
                <a:solidFill>
                  <a:schemeClr val="accent3"/>
                </a:solidFill>
                <a:latin typeface="Poppins Medium"/>
                <a:ea typeface="Lato"/>
                <a:cs typeface="Poppins Medium"/>
              </a:rPr>
              <a:t>FY26</a:t>
            </a:r>
            <a:endParaRPr lang="en-US" sz="1600">
              <a:solidFill>
                <a:schemeClr val="accent3"/>
              </a:solidFill>
              <a:latin typeface="Poppins Medium" pitchFamily="2" charset="77"/>
              <a:ea typeface="Lato" panose="020F0502020204030203" pitchFamily="34" charset="0"/>
              <a:cs typeface="Poppins Medium" pitchFamily="2" charset="77"/>
            </a:endParaRPr>
          </a:p>
        </p:txBody>
      </p:sp>
      <p:sp>
        <p:nvSpPr>
          <p:cNvPr id="49" name="TextBox 75">
            <a:extLst>
              <a:ext uri="{FF2B5EF4-FFF2-40B4-BE49-F238E27FC236}">
                <a16:creationId xmlns:a16="http://schemas.microsoft.com/office/drawing/2014/main" id="{2FDFD935-026A-CED2-51CE-B26C49126609}"/>
              </a:ext>
            </a:extLst>
          </p:cNvPr>
          <p:cNvSpPr txBox="1"/>
          <p:nvPr/>
        </p:nvSpPr>
        <p:spPr>
          <a:xfrm>
            <a:off x="6602000" y="1021559"/>
            <a:ext cx="1146351" cy="584775"/>
          </a:xfrm>
          <a:prstGeom prst="rect">
            <a:avLst/>
          </a:prstGeom>
          <a:noFill/>
        </p:spPr>
        <p:txBody>
          <a:bodyPr wrap="square" lIns="91440" tIns="45720" rIns="91440" bIns="45720" rtlCol="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600">
                <a:solidFill>
                  <a:schemeClr val="accent4"/>
                </a:solidFill>
                <a:latin typeface="Poppins Medium"/>
                <a:ea typeface="Lato"/>
                <a:cs typeface="Poppins Medium"/>
              </a:rPr>
              <a:t>Apr</a:t>
            </a:r>
          </a:p>
          <a:p>
            <a:r>
              <a:rPr lang="en-US" sz="1600">
                <a:solidFill>
                  <a:schemeClr val="accent4"/>
                </a:solidFill>
                <a:latin typeface="Poppins Medium"/>
                <a:ea typeface="Lato"/>
                <a:cs typeface="Poppins Medium"/>
              </a:rPr>
              <a:t>FY26</a:t>
            </a:r>
            <a:endParaRPr lang="en-US" sz="1600">
              <a:solidFill>
                <a:schemeClr val="accent4"/>
              </a:solidFill>
              <a:latin typeface="Poppins Medium" pitchFamily="2" charset="77"/>
              <a:ea typeface="Lato" panose="020F0502020204030203" pitchFamily="34" charset="0"/>
              <a:cs typeface="Poppins Medium" pitchFamily="2" charset="77"/>
            </a:endParaRPr>
          </a:p>
        </p:txBody>
      </p:sp>
      <p:graphicFrame>
        <p:nvGraphicFramePr>
          <p:cNvPr id="80" name="Diagram 79">
            <a:extLst>
              <a:ext uri="{FF2B5EF4-FFF2-40B4-BE49-F238E27FC236}">
                <a16:creationId xmlns:a16="http://schemas.microsoft.com/office/drawing/2014/main" id="{02A1E945-1B88-F46F-6A87-94AB8589C2D2}"/>
              </a:ext>
            </a:extLst>
          </p:cNvPr>
          <p:cNvGraphicFramePr/>
          <p:nvPr>
            <p:extLst>
              <p:ext uri="{D42A27DB-BD31-4B8C-83A1-F6EECF244321}">
                <p14:modId xmlns:p14="http://schemas.microsoft.com/office/powerpoint/2010/main" val="3944444535"/>
              </p:ext>
            </p:extLst>
          </p:nvPr>
        </p:nvGraphicFramePr>
        <p:xfrm>
          <a:off x="8330292" y="-1231416"/>
          <a:ext cx="3520204" cy="3319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 name="Title 3">
            <a:extLst>
              <a:ext uri="{FF2B5EF4-FFF2-40B4-BE49-F238E27FC236}">
                <a16:creationId xmlns:a16="http://schemas.microsoft.com/office/drawing/2014/main" id="{6BA7B198-F3CF-7F58-6D07-575B0263287E}"/>
              </a:ext>
            </a:extLst>
          </p:cNvPr>
          <p:cNvSpPr txBox="1">
            <a:spLocks/>
          </p:cNvSpPr>
          <p:nvPr/>
        </p:nvSpPr>
        <p:spPr>
          <a:xfrm>
            <a:off x="964071" y="264715"/>
            <a:ext cx="10272765" cy="1158265"/>
          </a:xfrm>
          <a:prstGeom prst="rect">
            <a:avLst/>
          </a:prstGeom>
        </p:spPr>
        <p:txBody>
          <a:bodyPr lIns="91440" tIns="45720" rIns="91440" bIns="45720" anchor="t"/>
          <a:lstStyle>
            <a:lvl1pPr algn="l" defTabSz="914400" rtl="0" eaLnBrk="1" latinLnBrk="0" hangingPunct="1">
              <a:lnSpc>
                <a:spcPct val="90000"/>
              </a:lnSpc>
              <a:spcBef>
                <a:spcPct val="0"/>
              </a:spcBef>
              <a:buNone/>
              <a:defRPr sz="4000" b="0" i="0" kern="1200" baseline="0">
                <a:solidFill>
                  <a:schemeClr val="tx2"/>
                </a:solidFill>
                <a:latin typeface="+mn-lt"/>
                <a:ea typeface="+mj-ea"/>
                <a:cs typeface="+mj-cs"/>
              </a:defRPr>
            </a:lvl1pPr>
          </a:lstStyle>
          <a:p>
            <a:r>
              <a:rPr lang="en-US">
                <a:latin typeface="Franklin Gothic Heavy"/>
              </a:rPr>
              <a:t>Anesthesia Support*</a:t>
            </a:r>
            <a:endParaRPr lang="en-US"/>
          </a:p>
        </p:txBody>
      </p:sp>
      <p:sp>
        <p:nvSpPr>
          <p:cNvPr id="65" name="Rectangle 56">
            <a:extLst>
              <a:ext uri="{FF2B5EF4-FFF2-40B4-BE49-F238E27FC236}">
                <a16:creationId xmlns:a16="http://schemas.microsoft.com/office/drawing/2014/main" id="{628891D5-4852-3D66-FE2C-64461D149B50}"/>
              </a:ext>
            </a:extLst>
          </p:cNvPr>
          <p:cNvSpPr/>
          <p:nvPr/>
        </p:nvSpPr>
        <p:spPr>
          <a:xfrm>
            <a:off x="845136" y="2158054"/>
            <a:ext cx="1711391" cy="1223412"/>
          </a:xfrm>
          <a:prstGeom prst="rect">
            <a:avLst/>
          </a:prstGeom>
        </p:spPr>
        <p:txBody>
          <a:bodyPr wrap="square" lIns="91440" tIns="45720" rIns="91440" bIns="4572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r>
              <a:rPr lang="en-US" sz="1050">
                <a:solidFill>
                  <a:srgbClr val="242424"/>
                </a:solidFill>
                <a:latin typeface="Calibri"/>
                <a:ea typeface="Calibri"/>
                <a:cs typeface="Calibri"/>
              </a:rPr>
              <a:t>Nights and Weekends:</a:t>
            </a:r>
            <a:endParaRPr lang="en-US"/>
          </a:p>
          <a:p>
            <a:endParaRPr lang="en-US" sz="1050">
              <a:solidFill>
                <a:srgbClr val="242424"/>
              </a:solidFill>
              <a:latin typeface="Calibri"/>
              <a:ea typeface="Calibri"/>
              <a:cs typeface="Calibri"/>
            </a:endParaRPr>
          </a:p>
          <a:p>
            <a:r>
              <a:rPr lang="en-US" sz="1050">
                <a:solidFill>
                  <a:srgbClr val="242424"/>
                </a:solidFill>
                <a:latin typeface="Calibri"/>
                <a:ea typeface="Calibri"/>
                <a:cs typeface="Calibri"/>
              </a:rPr>
              <a:t>12-hr weekday blocks:     8</a:t>
            </a:r>
            <a:endParaRPr lang="en-US">
              <a:ea typeface="Calibri"/>
              <a:cs typeface="Calibri"/>
            </a:endParaRPr>
          </a:p>
          <a:p>
            <a:r>
              <a:rPr lang="en-US" sz="1050">
                <a:solidFill>
                  <a:srgbClr val="242424"/>
                </a:solidFill>
                <a:latin typeface="Calibri"/>
                <a:ea typeface="Calibri"/>
                <a:cs typeface="Calibri"/>
              </a:rPr>
              <a:t>Sat elective blocks:           3</a:t>
            </a:r>
          </a:p>
          <a:p>
            <a:endParaRPr lang="en-US" sz="1050">
              <a:solidFill>
                <a:srgbClr val="242424"/>
              </a:solidFill>
              <a:latin typeface="Calibri"/>
              <a:ea typeface="Calibri"/>
              <a:cs typeface="Calibri"/>
            </a:endParaRPr>
          </a:p>
          <a:p>
            <a:r>
              <a:rPr lang="en-US" sz="1050" b="1">
                <a:solidFill>
                  <a:srgbClr val="242424"/>
                </a:solidFill>
                <a:latin typeface="Calibri"/>
                <a:ea typeface="Calibri"/>
                <a:cs typeface="Calibri"/>
              </a:rPr>
              <a:t>Equivalent OR:                 .3</a:t>
            </a:r>
          </a:p>
          <a:p>
            <a:endParaRPr lang="en-US" sz="1050">
              <a:solidFill>
                <a:srgbClr val="242424"/>
              </a:solidFill>
              <a:latin typeface="Calibri"/>
              <a:ea typeface="Calibri"/>
              <a:cs typeface="Calibri"/>
            </a:endParaRPr>
          </a:p>
        </p:txBody>
      </p:sp>
      <p:sp>
        <p:nvSpPr>
          <p:cNvPr id="72" name="Rectangle 56">
            <a:extLst>
              <a:ext uri="{FF2B5EF4-FFF2-40B4-BE49-F238E27FC236}">
                <a16:creationId xmlns:a16="http://schemas.microsoft.com/office/drawing/2014/main" id="{6BEB7FF7-6F61-1940-8BD4-8B5AD8387648}"/>
              </a:ext>
            </a:extLst>
          </p:cNvPr>
          <p:cNvSpPr/>
          <p:nvPr/>
        </p:nvSpPr>
        <p:spPr>
          <a:xfrm>
            <a:off x="5829436" y="2192601"/>
            <a:ext cx="3356869" cy="246221"/>
          </a:xfrm>
          <a:prstGeom prst="rect">
            <a:avLst/>
          </a:prstGeom>
          <a:solidFill>
            <a:schemeClr val="bg2"/>
          </a:solidFill>
        </p:spPr>
        <p:txBody>
          <a:bodyPr wrap="square" lIns="91440" tIns="45720" rIns="91440" bIns="4572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n-US" sz="1000" b="1">
              <a:solidFill>
                <a:srgbClr val="242424"/>
              </a:solidFill>
              <a:latin typeface="Calibri"/>
              <a:ea typeface="Calibri"/>
              <a:cs typeface="Calibri"/>
            </a:endParaRPr>
          </a:p>
        </p:txBody>
      </p:sp>
      <p:sp>
        <p:nvSpPr>
          <p:cNvPr id="74" name="Rectangle 56">
            <a:extLst>
              <a:ext uri="{FF2B5EF4-FFF2-40B4-BE49-F238E27FC236}">
                <a16:creationId xmlns:a16="http://schemas.microsoft.com/office/drawing/2014/main" id="{70910D0C-3B4E-3934-AF89-61589B8A32AD}"/>
              </a:ext>
            </a:extLst>
          </p:cNvPr>
          <p:cNvSpPr/>
          <p:nvPr/>
        </p:nvSpPr>
        <p:spPr>
          <a:xfrm>
            <a:off x="709902" y="2204009"/>
            <a:ext cx="2205613" cy="3093154"/>
          </a:xfrm>
          <a:prstGeom prst="rect">
            <a:avLst/>
          </a:prstGeom>
          <a:solidFill>
            <a:schemeClr val="bg1"/>
          </a:solidFill>
        </p:spPr>
        <p:txBody>
          <a:bodyPr wrap="square" lIns="91440" tIns="45720" rIns="91440" bIns="4572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spcBef>
                <a:spcPts val="500"/>
              </a:spcBef>
            </a:pPr>
            <a:r>
              <a:rPr lang="en-US" sz="1400" b="1">
                <a:solidFill>
                  <a:srgbClr val="595959"/>
                </a:solidFill>
                <a:latin typeface="Franklin Gothic Book"/>
                <a:ea typeface="Calibri"/>
                <a:cs typeface="Calibri"/>
              </a:rPr>
              <a:t>Saturday Impact - +1.5 OR</a:t>
            </a:r>
          </a:p>
          <a:p>
            <a:pPr>
              <a:spcBef>
                <a:spcPts val="500"/>
              </a:spcBef>
            </a:pPr>
            <a:r>
              <a:rPr lang="en-US" sz="1400">
                <a:solidFill>
                  <a:srgbClr val="595959"/>
                </a:solidFill>
                <a:latin typeface="Franklin Gothic Book"/>
                <a:ea typeface="Calibri"/>
                <a:cs typeface="Calibri"/>
              </a:rPr>
              <a:t>Attending:</a:t>
            </a:r>
            <a:r>
              <a:rPr lang="en-US" sz="1400" b="1">
                <a:solidFill>
                  <a:srgbClr val="595959"/>
                </a:solidFill>
                <a:latin typeface="Franklin Gothic Book"/>
                <a:ea typeface="Calibri"/>
                <a:cs typeface="Calibri"/>
              </a:rPr>
              <a:t> </a:t>
            </a:r>
            <a:r>
              <a:rPr lang="en-US" sz="1400">
                <a:solidFill>
                  <a:srgbClr val="999999"/>
                </a:solidFill>
                <a:latin typeface="Calibri" panose="020F0502020204030204"/>
                <a:ea typeface="Calibri"/>
                <a:cs typeface="Calibri"/>
              </a:rPr>
              <a:t> </a:t>
            </a:r>
            <a:r>
              <a:rPr lang="en-US" sz="1400">
                <a:solidFill>
                  <a:srgbClr val="595959"/>
                </a:solidFill>
                <a:latin typeface="Franklin Gothic Book"/>
                <a:ea typeface="Calibri"/>
                <a:cs typeface="Calibri"/>
              </a:rPr>
              <a:t>$86,000</a:t>
            </a:r>
          </a:p>
          <a:p>
            <a:pPr>
              <a:spcBef>
                <a:spcPts val="500"/>
              </a:spcBef>
            </a:pPr>
            <a:r>
              <a:rPr lang="en-US" sz="1200">
                <a:solidFill>
                  <a:srgbClr val="595959"/>
                </a:solidFill>
                <a:latin typeface="Franklin Gothic Book"/>
                <a:ea typeface="Calibri"/>
                <a:cs typeface="Calibri"/>
              </a:rPr>
              <a:t>One additional attending needed for incremental 1.5 OR Saturday electives at $250/hour. </a:t>
            </a:r>
          </a:p>
          <a:p>
            <a:pPr>
              <a:spcBef>
                <a:spcPts val="500"/>
              </a:spcBef>
            </a:pPr>
            <a:r>
              <a:rPr lang="en-US" sz="1200">
                <a:solidFill>
                  <a:srgbClr val="595959"/>
                </a:solidFill>
                <a:latin typeface="Franklin Gothic Book"/>
                <a:ea typeface="Calibri"/>
                <a:cs typeface="Calibri"/>
              </a:rPr>
              <a:t>Cost partially offset by professional fees</a:t>
            </a:r>
          </a:p>
          <a:p>
            <a:pPr>
              <a:spcBef>
                <a:spcPts val="500"/>
              </a:spcBef>
            </a:pPr>
            <a:endParaRPr lang="en-US" sz="1400" b="1">
              <a:solidFill>
                <a:srgbClr val="595959"/>
              </a:solidFill>
              <a:latin typeface="Franklin Gothic Book"/>
              <a:ea typeface="Calibri"/>
              <a:cs typeface="Calibri"/>
            </a:endParaRPr>
          </a:p>
          <a:p>
            <a:pPr>
              <a:spcBef>
                <a:spcPts val="500"/>
              </a:spcBef>
            </a:pPr>
            <a:r>
              <a:rPr lang="en-US" sz="1400">
                <a:solidFill>
                  <a:srgbClr val="595959"/>
                </a:solidFill>
                <a:latin typeface="Franklin Gothic Book"/>
                <a:ea typeface="Calibri"/>
                <a:cs typeface="Calibri"/>
              </a:rPr>
              <a:t>CRNAs: </a:t>
            </a:r>
            <a:r>
              <a:rPr lang="en-US" sz="1400" b="1">
                <a:solidFill>
                  <a:srgbClr val="595959"/>
                </a:solidFill>
                <a:latin typeface="Franklin Gothic Book"/>
                <a:ea typeface="Calibri"/>
                <a:cs typeface="Calibri"/>
              </a:rPr>
              <a:t> </a:t>
            </a:r>
            <a:r>
              <a:rPr lang="en-US" sz="1400">
                <a:solidFill>
                  <a:srgbClr val="595959"/>
                </a:solidFill>
                <a:latin typeface="Franklin Gothic Book"/>
                <a:ea typeface="Calibri"/>
                <a:cs typeface="Calibri"/>
              </a:rPr>
              <a:t>$135,000</a:t>
            </a:r>
          </a:p>
          <a:p>
            <a:pPr>
              <a:spcBef>
                <a:spcPts val="500"/>
              </a:spcBef>
            </a:pPr>
            <a:r>
              <a:rPr lang="en-US" sz="1400">
                <a:solidFill>
                  <a:srgbClr val="595959"/>
                </a:solidFill>
                <a:latin typeface="Franklin Gothic Book"/>
                <a:ea typeface="Calibri"/>
                <a:cs typeface="Calibri"/>
              </a:rPr>
              <a:t>Covering with 1099 employees for 1.5 more CRNA shifts per Saturday</a:t>
            </a:r>
          </a:p>
        </p:txBody>
      </p:sp>
      <p:sp>
        <p:nvSpPr>
          <p:cNvPr id="53" name="Forma libre 355">
            <a:extLst>
              <a:ext uri="{FF2B5EF4-FFF2-40B4-BE49-F238E27FC236}">
                <a16:creationId xmlns:a16="http://schemas.microsoft.com/office/drawing/2014/main" id="{6BD98E13-676B-509F-B29C-2E2BE2062513}"/>
              </a:ext>
            </a:extLst>
          </p:cNvPr>
          <p:cNvSpPr/>
          <p:nvPr/>
        </p:nvSpPr>
        <p:spPr>
          <a:xfrm>
            <a:off x="3211997" y="1276030"/>
            <a:ext cx="670963" cy="4861099"/>
          </a:xfrm>
          <a:custGeom>
            <a:avLst/>
            <a:gdLst>
              <a:gd name="connsiteX0" fmla="*/ 232 w 131235"/>
              <a:gd name="connsiteY0" fmla="*/ 580529 h 580197"/>
              <a:gd name="connsiteX1" fmla="*/ 232 w 131235"/>
              <a:gd name="connsiteY1" fmla="*/ 232 h 580197"/>
              <a:gd name="connsiteX2" fmla="*/ 131337 w 131235"/>
              <a:gd name="connsiteY2" fmla="*/ 232 h 580197"/>
            </a:gdLst>
            <a:ahLst/>
            <a:cxnLst>
              <a:cxn ang="0">
                <a:pos x="connsiteX0" y="connsiteY0"/>
              </a:cxn>
              <a:cxn ang="0">
                <a:pos x="connsiteX1" y="connsiteY1"/>
              </a:cxn>
              <a:cxn ang="0">
                <a:pos x="connsiteX2" y="connsiteY2"/>
              </a:cxn>
            </a:cxnLst>
            <a:rect l="l" t="t" r="r" b="b"/>
            <a:pathLst>
              <a:path w="131235" h="580197">
                <a:moveTo>
                  <a:pt x="232" y="580529"/>
                </a:moveTo>
                <a:lnTo>
                  <a:pt x="232" y="232"/>
                </a:lnTo>
                <a:lnTo>
                  <a:pt x="131337" y="232"/>
                </a:lnTo>
              </a:path>
            </a:pathLst>
          </a:custGeom>
          <a:noFill/>
          <a:ln w="50800" cap="rnd">
            <a:solidFill>
              <a:schemeClr val="bg1">
                <a:lumMod val="85000"/>
              </a:schemeClr>
            </a:solidFill>
            <a:prstDash val="solid"/>
            <a:round/>
            <a:headEnd type="triangle"/>
            <a:tailEnd type="triangle"/>
          </a:ln>
        </p:spPr>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endParaRPr lang="es-MX" sz="900"/>
          </a:p>
        </p:txBody>
      </p:sp>
      <p:sp>
        <p:nvSpPr>
          <p:cNvPr id="71" name="Rectangle 56">
            <a:extLst>
              <a:ext uri="{FF2B5EF4-FFF2-40B4-BE49-F238E27FC236}">
                <a16:creationId xmlns:a16="http://schemas.microsoft.com/office/drawing/2014/main" id="{E6389313-B08F-32FF-83F7-D409A3111D12}"/>
              </a:ext>
            </a:extLst>
          </p:cNvPr>
          <p:cNvSpPr/>
          <p:nvPr/>
        </p:nvSpPr>
        <p:spPr>
          <a:xfrm>
            <a:off x="3243781" y="2204008"/>
            <a:ext cx="2205613" cy="4303742"/>
          </a:xfrm>
          <a:prstGeom prst="rect">
            <a:avLst/>
          </a:prstGeom>
          <a:solidFill>
            <a:schemeClr val="bg1"/>
          </a:solidFill>
        </p:spPr>
        <p:txBody>
          <a:bodyPr wrap="square" lIns="91440" tIns="45720" rIns="91440" bIns="4572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spcBef>
                <a:spcPts val="500"/>
              </a:spcBef>
            </a:pPr>
            <a:r>
              <a:rPr lang="en-US" sz="1400" b="1">
                <a:solidFill>
                  <a:srgbClr val="595959"/>
                </a:solidFill>
                <a:latin typeface="Franklin Gothic Book"/>
                <a:ea typeface="Calibri"/>
                <a:cs typeface="Calibri"/>
              </a:rPr>
              <a:t>Night Impact +6 late ORs</a:t>
            </a:r>
            <a:endParaRPr lang="en-US"/>
          </a:p>
          <a:p>
            <a:pPr>
              <a:spcBef>
                <a:spcPts val="500"/>
              </a:spcBef>
            </a:pPr>
            <a:r>
              <a:rPr lang="en-US" sz="1400">
                <a:solidFill>
                  <a:srgbClr val="595959"/>
                </a:solidFill>
                <a:latin typeface="Franklin Gothic Book"/>
                <a:ea typeface="Calibri"/>
                <a:cs typeface="Calibri"/>
              </a:rPr>
              <a:t>Attending: </a:t>
            </a:r>
            <a:r>
              <a:rPr lang="en-US" sz="1400">
                <a:solidFill>
                  <a:srgbClr val="999999"/>
                </a:solidFill>
                <a:latin typeface="Calibri" panose="020F0502020204030204"/>
                <a:ea typeface="Calibri"/>
                <a:cs typeface="Calibri"/>
              </a:rPr>
              <a:t> </a:t>
            </a:r>
            <a:r>
              <a:rPr lang="en-US" sz="1400">
                <a:solidFill>
                  <a:srgbClr val="595959"/>
                </a:solidFill>
                <a:latin typeface="Franklin Gothic Book"/>
                <a:ea typeface="Calibri"/>
                <a:cs typeface="Calibri"/>
              </a:rPr>
              <a:t>$103,000</a:t>
            </a:r>
          </a:p>
          <a:p>
            <a:pPr>
              <a:spcBef>
                <a:spcPts val="500"/>
              </a:spcBef>
            </a:pPr>
            <a:r>
              <a:rPr lang="en-US" sz="1200">
                <a:solidFill>
                  <a:srgbClr val="595959"/>
                </a:solidFill>
                <a:latin typeface="Franklin Gothic Book"/>
                <a:ea typeface="Calibri"/>
                <a:cs typeface="Calibri"/>
              </a:rPr>
              <a:t>One additional attending needed for 3 more hours/night</a:t>
            </a:r>
          </a:p>
          <a:p>
            <a:pPr>
              <a:spcBef>
                <a:spcPts val="500"/>
              </a:spcBef>
            </a:pPr>
            <a:r>
              <a:rPr lang="en-US" sz="1200">
                <a:solidFill>
                  <a:srgbClr val="595959"/>
                </a:solidFill>
                <a:latin typeface="Franklin Gothic Book"/>
                <a:ea typeface="Calibri"/>
                <a:cs typeface="Calibri"/>
              </a:rPr>
              <a:t>Cost partially offset by professional fees</a:t>
            </a:r>
          </a:p>
          <a:p>
            <a:pPr>
              <a:spcBef>
                <a:spcPts val="500"/>
              </a:spcBef>
            </a:pPr>
            <a:endParaRPr lang="en-US" sz="1400" b="1">
              <a:solidFill>
                <a:srgbClr val="595959"/>
              </a:solidFill>
              <a:latin typeface="Franklin Gothic Book"/>
              <a:ea typeface="Calibri"/>
              <a:cs typeface="Calibri"/>
            </a:endParaRPr>
          </a:p>
          <a:p>
            <a:pPr>
              <a:spcBef>
                <a:spcPts val="500"/>
              </a:spcBef>
            </a:pPr>
            <a:endParaRPr lang="en-US" sz="1400" b="1">
              <a:solidFill>
                <a:srgbClr val="595959"/>
              </a:solidFill>
              <a:latin typeface="Franklin Gothic Book"/>
              <a:ea typeface="Calibri"/>
              <a:cs typeface="Calibri"/>
            </a:endParaRPr>
          </a:p>
          <a:p>
            <a:pPr>
              <a:spcBef>
                <a:spcPts val="500"/>
              </a:spcBef>
            </a:pPr>
            <a:r>
              <a:rPr lang="en-US" sz="1400">
                <a:solidFill>
                  <a:srgbClr val="595959"/>
                </a:solidFill>
                <a:latin typeface="Franklin Gothic Book"/>
                <a:ea typeface="Calibri"/>
                <a:cs typeface="Calibri"/>
              </a:rPr>
              <a:t>CRNAs: </a:t>
            </a:r>
            <a:r>
              <a:rPr lang="en-US" sz="1400" b="1">
                <a:solidFill>
                  <a:srgbClr val="595959"/>
                </a:solidFill>
                <a:latin typeface="Franklin Gothic Book"/>
                <a:ea typeface="Calibri"/>
                <a:cs typeface="Calibri"/>
              </a:rPr>
              <a:t> </a:t>
            </a:r>
            <a:r>
              <a:rPr lang="en-US" sz="1400">
                <a:solidFill>
                  <a:srgbClr val="595959"/>
                </a:solidFill>
                <a:latin typeface="Franklin Gothic Book"/>
                <a:ea typeface="Calibri"/>
                <a:cs typeface="Calibri"/>
              </a:rPr>
              <a:t> $457,600</a:t>
            </a:r>
          </a:p>
          <a:p>
            <a:pPr>
              <a:spcBef>
                <a:spcPts val="500"/>
              </a:spcBef>
            </a:pPr>
            <a:r>
              <a:rPr lang="en-US" sz="1200">
                <a:solidFill>
                  <a:srgbClr val="595959"/>
                </a:solidFill>
                <a:latin typeface="Franklin Gothic Book"/>
                <a:ea typeface="Calibri"/>
                <a:cs typeface="Calibri"/>
              </a:rPr>
              <a:t>Eight rooms covered with permanent staff converted to 12-hour shifts. No incentive pay. Represents 2 extra hours/day from current state</a:t>
            </a:r>
          </a:p>
          <a:p>
            <a:pPr>
              <a:spcBef>
                <a:spcPts val="500"/>
              </a:spcBef>
            </a:pPr>
            <a:endParaRPr lang="en-US" sz="1200">
              <a:solidFill>
                <a:srgbClr val="595959"/>
              </a:solidFill>
              <a:latin typeface="Franklin Gothic Book"/>
              <a:ea typeface="Calibri"/>
              <a:cs typeface="Calibri"/>
            </a:endParaRPr>
          </a:p>
          <a:p>
            <a:pPr>
              <a:spcBef>
                <a:spcPts val="500"/>
              </a:spcBef>
            </a:pPr>
            <a:r>
              <a:rPr lang="en-US" sz="1400">
                <a:solidFill>
                  <a:srgbClr val="595959"/>
                </a:solidFill>
                <a:latin typeface="Franklin Gothic Book"/>
                <a:ea typeface="Calibri"/>
                <a:cs typeface="Calibri"/>
              </a:rPr>
              <a:t>Resident Pay:  $52,000</a:t>
            </a:r>
          </a:p>
          <a:p>
            <a:pPr>
              <a:spcBef>
                <a:spcPts val="500"/>
              </a:spcBef>
            </a:pPr>
            <a:r>
              <a:rPr lang="en-US" sz="1400">
                <a:solidFill>
                  <a:srgbClr val="595959"/>
                </a:solidFill>
                <a:latin typeface="Franklin Gothic Book"/>
                <a:ea typeface="Calibri"/>
                <a:cs typeface="Calibri"/>
              </a:rPr>
              <a:t>Additional 2 non-call residents to stay late</a:t>
            </a:r>
          </a:p>
        </p:txBody>
      </p:sp>
      <p:sp>
        <p:nvSpPr>
          <p:cNvPr id="103" name="Rectangle 56">
            <a:extLst>
              <a:ext uri="{FF2B5EF4-FFF2-40B4-BE49-F238E27FC236}">
                <a16:creationId xmlns:a16="http://schemas.microsoft.com/office/drawing/2014/main" id="{3AF0D99F-C1D9-4B71-D892-8CB9C057DC0C}"/>
              </a:ext>
            </a:extLst>
          </p:cNvPr>
          <p:cNvSpPr/>
          <p:nvPr/>
        </p:nvSpPr>
        <p:spPr>
          <a:xfrm>
            <a:off x="6034720" y="2204007"/>
            <a:ext cx="2205613" cy="3529171"/>
          </a:xfrm>
          <a:prstGeom prst="rect">
            <a:avLst/>
          </a:prstGeom>
          <a:solidFill>
            <a:schemeClr val="bg1"/>
          </a:solidFill>
        </p:spPr>
        <p:txBody>
          <a:bodyPr wrap="square" lIns="91440" tIns="45720" rIns="91440" bIns="4572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spcBef>
                <a:spcPts val="500"/>
              </a:spcBef>
            </a:pPr>
            <a:r>
              <a:rPr lang="en-US" sz="1400" b="1">
                <a:solidFill>
                  <a:srgbClr val="595959"/>
                </a:solidFill>
                <a:latin typeface="Franklin Gothic Book"/>
                <a:ea typeface="Calibri"/>
                <a:cs typeface="Calibri"/>
              </a:rPr>
              <a:t>Saturday Impact - + 3 ORs</a:t>
            </a:r>
            <a:endParaRPr lang="en-US"/>
          </a:p>
          <a:p>
            <a:pPr>
              <a:spcBef>
                <a:spcPts val="500"/>
              </a:spcBef>
            </a:pPr>
            <a:r>
              <a:rPr lang="en-US" sz="1400">
                <a:solidFill>
                  <a:srgbClr val="595959"/>
                </a:solidFill>
                <a:latin typeface="Franklin Gothic Book"/>
                <a:ea typeface="Calibri"/>
                <a:cs typeface="Calibri"/>
              </a:rPr>
              <a:t>Attending:</a:t>
            </a:r>
            <a:r>
              <a:rPr lang="en-US" sz="1400" b="1">
                <a:solidFill>
                  <a:srgbClr val="595959"/>
                </a:solidFill>
                <a:latin typeface="Franklin Gothic Book"/>
                <a:ea typeface="Calibri"/>
                <a:cs typeface="Calibri"/>
              </a:rPr>
              <a:t> </a:t>
            </a:r>
            <a:r>
              <a:rPr lang="en-US" sz="1400">
                <a:solidFill>
                  <a:srgbClr val="999999"/>
                </a:solidFill>
                <a:latin typeface="Calibri" panose="020F0502020204030204"/>
                <a:ea typeface="Calibri"/>
                <a:cs typeface="Calibri"/>
              </a:rPr>
              <a:t> </a:t>
            </a:r>
            <a:r>
              <a:rPr lang="en-US" sz="1400">
                <a:solidFill>
                  <a:srgbClr val="595959"/>
                </a:solidFill>
                <a:latin typeface="Franklin Gothic Book"/>
                <a:ea typeface="Calibri"/>
                <a:cs typeface="Calibri"/>
              </a:rPr>
              <a:t>$136,500</a:t>
            </a:r>
          </a:p>
          <a:p>
            <a:pPr>
              <a:spcBef>
                <a:spcPts val="500"/>
              </a:spcBef>
            </a:pPr>
            <a:r>
              <a:rPr lang="en-US" sz="1200">
                <a:solidFill>
                  <a:srgbClr val="595959"/>
                </a:solidFill>
                <a:latin typeface="Franklin Gothic Book"/>
                <a:ea typeface="Calibri"/>
                <a:cs typeface="Calibri"/>
              </a:rPr>
              <a:t>One additional attending needed for 3 more ORs. Asking $350/</a:t>
            </a:r>
            <a:r>
              <a:rPr lang="en-US" sz="1200" err="1">
                <a:solidFill>
                  <a:srgbClr val="595959"/>
                </a:solidFill>
                <a:latin typeface="Franklin Gothic Book"/>
                <a:ea typeface="Calibri"/>
                <a:cs typeface="Calibri"/>
              </a:rPr>
              <a:t>hr</a:t>
            </a:r>
            <a:r>
              <a:rPr lang="en-US" sz="1200">
                <a:solidFill>
                  <a:srgbClr val="595959"/>
                </a:solidFill>
                <a:latin typeface="Franklin Gothic Book"/>
                <a:ea typeface="Calibri"/>
                <a:cs typeface="Calibri"/>
              </a:rPr>
              <a:t> payment as represents new Saturday shift and is current market rate.</a:t>
            </a:r>
          </a:p>
          <a:p>
            <a:pPr>
              <a:spcBef>
                <a:spcPts val="500"/>
              </a:spcBef>
            </a:pPr>
            <a:r>
              <a:rPr lang="en-US" sz="1200">
                <a:solidFill>
                  <a:srgbClr val="595959"/>
                </a:solidFill>
                <a:latin typeface="Franklin Gothic Book"/>
                <a:ea typeface="Calibri"/>
                <a:cs typeface="Calibri"/>
              </a:rPr>
              <a:t>Cost partially offset by professional fees</a:t>
            </a:r>
          </a:p>
          <a:p>
            <a:pPr>
              <a:spcBef>
                <a:spcPts val="500"/>
              </a:spcBef>
            </a:pPr>
            <a:endParaRPr lang="en-US" sz="1400" b="1">
              <a:solidFill>
                <a:srgbClr val="595959"/>
              </a:solidFill>
              <a:latin typeface="Franklin Gothic Book"/>
              <a:ea typeface="Calibri"/>
              <a:cs typeface="Calibri"/>
            </a:endParaRPr>
          </a:p>
          <a:p>
            <a:pPr>
              <a:spcBef>
                <a:spcPts val="500"/>
              </a:spcBef>
            </a:pPr>
            <a:r>
              <a:rPr lang="en-US" sz="1400">
                <a:solidFill>
                  <a:srgbClr val="595959"/>
                </a:solidFill>
                <a:latin typeface="Franklin Gothic Book"/>
                <a:ea typeface="Calibri"/>
                <a:cs typeface="Calibri"/>
              </a:rPr>
              <a:t>CRNAs:</a:t>
            </a:r>
            <a:r>
              <a:rPr lang="en-US" sz="1400" b="1">
                <a:solidFill>
                  <a:srgbClr val="595959"/>
                </a:solidFill>
                <a:latin typeface="Franklin Gothic Book"/>
                <a:ea typeface="Calibri"/>
                <a:cs typeface="Calibri"/>
              </a:rPr>
              <a:t>  </a:t>
            </a:r>
            <a:r>
              <a:rPr lang="en-US" sz="1400">
                <a:solidFill>
                  <a:srgbClr val="595959"/>
                </a:solidFill>
                <a:latin typeface="Franklin Gothic Book"/>
                <a:ea typeface="Calibri"/>
                <a:cs typeface="Calibri"/>
              </a:rPr>
              <a:t> $270,000</a:t>
            </a:r>
            <a:endParaRPr lang="en-US"/>
          </a:p>
          <a:p>
            <a:pPr>
              <a:spcBef>
                <a:spcPts val="500"/>
              </a:spcBef>
            </a:pPr>
            <a:r>
              <a:rPr lang="en-US" sz="1200">
                <a:solidFill>
                  <a:srgbClr val="595959"/>
                </a:solidFill>
                <a:latin typeface="Franklin Gothic Book"/>
                <a:ea typeface="Calibri"/>
                <a:cs typeface="Calibri"/>
              </a:rPr>
              <a:t>Covering 3 additional ORs per Saturday with 1099 employees</a:t>
            </a:r>
          </a:p>
          <a:p>
            <a:pPr>
              <a:spcBef>
                <a:spcPts val="500"/>
              </a:spcBef>
            </a:pPr>
            <a:endParaRPr lang="en-US" sz="1200">
              <a:solidFill>
                <a:srgbClr val="595959"/>
              </a:solidFill>
              <a:latin typeface="Franklin Gothic Book"/>
              <a:ea typeface="Calibri"/>
              <a:cs typeface="Calibri"/>
            </a:endParaRPr>
          </a:p>
          <a:p>
            <a:pPr>
              <a:spcBef>
                <a:spcPts val="500"/>
              </a:spcBef>
            </a:pPr>
            <a:endParaRPr lang="en-US" sz="1400">
              <a:solidFill>
                <a:srgbClr val="595959"/>
              </a:solidFill>
              <a:latin typeface="Franklin Gothic Book"/>
              <a:ea typeface="Calibri"/>
              <a:cs typeface="Calibri"/>
            </a:endParaRPr>
          </a:p>
        </p:txBody>
      </p:sp>
      <p:sp>
        <p:nvSpPr>
          <p:cNvPr id="104" name="Rectangle 56">
            <a:extLst>
              <a:ext uri="{FF2B5EF4-FFF2-40B4-BE49-F238E27FC236}">
                <a16:creationId xmlns:a16="http://schemas.microsoft.com/office/drawing/2014/main" id="{6406236C-E38F-C1DB-8AA6-66E7C8ED0869}"/>
              </a:ext>
            </a:extLst>
          </p:cNvPr>
          <p:cNvSpPr/>
          <p:nvPr/>
        </p:nvSpPr>
        <p:spPr>
          <a:xfrm>
            <a:off x="6014537" y="5229160"/>
            <a:ext cx="2205613" cy="1020792"/>
          </a:xfrm>
          <a:prstGeom prst="rect">
            <a:avLst/>
          </a:prstGeom>
          <a:solidFill>
            <a:schemeClr val="bg1"/>
          </a:solidFill>
        </p:spPr>
        <p:txBody>
          <a:bodyPr wrap="square" lIns="91440" tIns="45720" rIns="91440" bIns="45720" anchor="t">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a:spcBef>
                <a:spcPts val="500"/>
              </a:spcBef>
            </a:pPr>
            <a:r>
              <a:rPr lang="en-US" sz="1400" b="1">
                <a:solidFill>
                  <a:srgbClr val="595959"/>
                </a:solidFill>
                <a:latin typeface="Franklin Gothic Book"/>
                <a:ea typeface="Calibri"/>
                <a:cs typeface="Calibri"/>
              </a:rPr>
              <a:t>Night Impact  + 2 late ORs</a:t>
            </a:r>
            <a:endParaRPr lang="en-US"/>
          </a:p>
          <a:p>
            <a:pPr>
              <a:spcBef>
                <a:spcPts val="500"/>
              </a:spcBef>
            </a:pPr>
            <a:r>
              <a:rPr lang="en-US" sz="1400">
                <a:solidFill>
                  <a:srgbClr val="595959"/>
                </a:solidFill>
                <a:latin typeface="Franklin Gothic Book"/>
                <a:ea typeface="Calibri"/>
                <a:cs typeface="Calibri"/>
              </a:rPr>
              <a:t>CRNAs:   $114,400</a:t>
            </a:r>
            <a:endParaRPr lang="en-US">
              <a:ea typeface="Calibri"/>
              <a:cs typeface="Calibri"/>
            </a:endParaRPr>
          </a:p>
          <a:p>
            <a:pPr>
              <a:spcBef>
                <a:spcPts val="500"/>
              </a:spcBef>
            </a:pPr>
            <a:r>
              <a:rPr lang="en-US" sz="1200">
                <a:solidFill>
                  <a:srgbClr val="595959"/>
                </a:solidFill>
                <a:latin typeface="Franklin Gothic Book"/>
                <a:ea typeface="Calibri"/>
                <a:cs typeface="Calibri"/>
              </a:rPr>
              <a:t>Two additional late rooms with permanent staff. </a:t>
            </a:r>
          </a:p>
        </p:txBody>
      </p:sp>
      <p:sp>
        <p:nvSpPr>
          <p:cNvPr id="33" name="TextBox 32">
            <a:extLst>
              <a:ext uri="{FF2B5EF4-FFF2-40B4-BE49-F238E27FC236}">
                <a16:creationId xmlns:a16="http://schemas.microsoft.com/office/drawing/2014/main" id="{96DD8E97-8C46-76E0-C04A-9775BF3AD5BF}"/>
              </a:ext>
            </a:extLst>
          </p:cNvPr>
          <p:cNvSpPr txBox="1"/>
          <p:nvPr/>
        </p:nvSpPr>
        <p:spPr>
          <a:xfrm>
            <a:off x="9182383" y="2076824"/>
            <a:ext cx="221876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OCIR, IMRIS and SCR expansions absorbed by Dept. Of Anesthesia and current CRNA hiring.</a:t>
            </a:r>
          </a:p>
          <a:p>
            <a:endParaRPr lang="en-US" dirty="0">
              <a:ea typeface="Calibri"/>
              <a:cs typeface="Calibri"/>
            </a:endParaRPr>
          </a:p>
          <a:p>
            <a:r>
              <a:rPr lang="en-US" dirty="0">
                <a:ea typeface="Calibri"/>
                <a:cs typeface="Calibri"/>
              </a:rPr>
              <a:t>*Note: estimated costs are stated as annual expenses. Impact to FY26 would pro-rate Phases II and III according to actual roll-out.</a:t>
            </a:r>
          </a:p>
        </p:txBody>
      </p:sp>
    </p:spTree>
    <p:extLst>
      <p:ext uri="{BB962C8B-B14F-4D97-AF65-F5344CB8AC3E}">
        <p14:creationId xmlns:p14="http://schemas.microsoft.com/office/powerpoint/2010/main" val="4147452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07D20-1F92-A65C-3FBD-386EA561F33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3573E2-AAAD-DCED-25DC-9DCE1598F774}"/>
              </a:ext>
            </a:extLst>
          </p:cNvPr>
          <p:cNvSpPr>
            <a:spLocks noGrp="1"/>
          </p:cNvSpPr>
          <p:nvPr>
            <p:ph type="sldNum" sz="quarter" idx="12"/>
          </p:nvPr>
        </p:nvSpPr>
        <p:spPr/>
        <p:txBody>
          <a:bodyPr/>
          <a:lstStyle/>
          <a:p>
            <a:fld id="{6866C538-CC72-4FB8-85E1-4D3EC643CF88}" type="slidenum">
              <a:rPr lang="en-US" smtClean="0"/>
              <a:t>8</a:t>
            </a:fld>
            <a:endParaRPr lang="en-US"/>
          </a:p>
        </p:txBody>
      </p:sp>
      <p:sp>
        <p:nvSpPr>
          <p:cNvPr id="4" name="Title 3">
            <a:extLst>
              <a:ext uri="{FF2B5EF4-FFF2-40B4-BE49-F238E27FC236}">
                <a16:creationId xmlns:a16="http://schemas.microsoft.com/office/drawing/2014/main" id="{918700DE-70C4-F378-A162-55DD01423C8B}"/>
              </a:ext>
            </a:extLst>
          </p:cNvPr>
          <p:cNvSpPr>
            <a:spLocks noGrp="1"/>
          </p:cNvSpPr>
          <p:nvPr>
            <p:ph type="title"/>
          </p:nvPr>
        </p:nvSpPr>
        <p:spPr>
          <a:xfrm>
            <a:off x="957943" y="427710"/>
            <a:ext cx="12096122" cy="1167336"/>
          </a:xfrm>
        </p:spPr>
        <p:txBody>
          <a:bodyPr/>
          <a:lstStyle/>
          <a:p>
            <a:r>
              <a:rPr lang="en-US" sz="3500">
                <a:latin typeface="Franklin Gothic Heavy"/>
              </a:rPr>
              <a:t>Efficiency Plan: Driving Sustainable Improvement</a:t>
            </a:r>
            <a:r>
              <a:rPr lang="en-US">
                <a:latin typeface="Franklin Gothic Heavy"/>
              </a:rPr>
              <a:t> </a:t>
            </a:r>
            <a:endParaRPr lang="en-US"/>
          </a:p>
        </p:txBody>
      </p:sp>
      <p:sp>
        <p:nvSpPr>
          <p:cNvPr id="5" name="TextBox 4">
            <a:extLst>
              <a:ext uri="{FF2B5EF4-FFF2-40B4-BE49-F238E27FC236}">
                <a16:creationId xmlns:a16="http://schemas.microsoft.com/office/drawing/2014/main" id="{7B08D51A-8672-ADB4-F06C-862EB7DE1736}"/>
              </a:ext>
            </a:extLst>
          </p:cNvPr>
          <p:cNvSpPr txBox="1"/>
          <p:nvPr/>
        </p:nvSpPr>
        <p:spPr>
          <a:xfrm>
            <a:off x="1068614" y="2374901"/>
            <a:ext cx="7723415"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accent2"/>
                </a:solidFill>
              </a:rPr>
              <a:t>The leadership team is collectively focused on reduction of white space by improving turnaround times, case durations and optimizing staggers.</a:t>
            </a:r>
            <a:endParaRPr lang="en-US">
              <a:solidFill>
                <a:schemeClr val="accent2"/>
              </a:solidFill>
            </a:endParaRPr>
          </a:p>
          <a:p>
            <a:endParaRPr lang="en-US" sz="2000">
              <a:solidFill>
                <a:schemeClr val="accent2"/>
              </a:solidFill>
            </a:endParaRPr>
          </a:p>
          <a:p>
            <a:pPr marL="457200" indent="-457200">
              <a:buAutoNum type="arabicPeriod"/>
            </a:pPr>
            <a:r>
              <a:rPr lang="en-US" sz="1500" b="1">
                <a:solidFill>
                  <a:schemeClr val="tx2"/>
                </a:solidFill>
              </a:rPr>
              <a:t>Establishing a Rapid Improvement Framework </a:t>
            </a:r>
            <a:endParaRPr lang="en-US">
              <a:solidFill>
                <a:schemeClr val="tx2"/>
              </a:solidFill>
            </a:endParaRPr>
          </a:p>
          <a:p>
            <a:pPr marL="914400" lvl="1" indent="-457200">
              <a:buFont typeface="Arial"/>
              <a:buChar char="•"/>
            </a:pPr>
            <a:r>
              <a:rPr lang="en-US" sz="1500">
                <a:solidFill>
                  <a:schemeClr val="tx2"/>
                </a:solidFill>
                <a:ea typeface="+mn-lt"/>
                <a:cs typeface="+mn-lt"/>
              </a:rPr>
              <a:t>Deploying a new team structure to oversee efficiency initiatives and drive measurable outcomes.</a:t>
            </a:r>
          </a:p>
          <a:p>
            <a:pPr marL="914400" lvl="1" indent="-457200">
              <a:buFont typeface="Arial"/>
              <a:buChar char="•"/>
            </a:pPr>
            <a:r>
              <a:rPr lang="en-US" sz="1500">
                <a:solidFill>
                  <a:schemeClr val="tx2"/>
                </a:solidFill>
                <a:ea typeface="+mn-lt"/>
                <a:cs typeface="+mn-lt"/>
              </a:rPr>
              <a:t>Engaging Systems Engineering and Project Management for additional support in workflow optimization.</a:t>
            </a:r>
            <a:endParaRPr lang="en-US" sz="1500">
              <a:solidFill>
                <a:schemeClr val="tx2"/>
              </a:solidFill>
            </a:endParaRPr>
          </a:p>
          <a:p>
            <a:pPr marL="457200" indent="-457200">
              <a:buAutoNum type="arabicPeriod"/>
            </a:pPr>
            <a:r>
              <a:rPr lang="en-US" sz="1500" b="1">
                <a:solidFill>
                  <a:schemeClr val="tx2"/>
                </a:solidFill>
              </a:rPr>
              <a:t>Transparent Data Sharing &amp; Accountability</a:t>
            </a:r>
          </a:p>
          <a:p>
            <a:pPr marL="914400" lvl="1" indent="-457200">
              <a:buFont typeface="Arial"/>
              <a:buChar char="•"/>
            </a:pPr>
            <a:r>
              <a:rPr lang="en-US" sz="1500">
                <a:solidFill>
                  <a:schemeClr val="tx2"/>
                </a:solidFill>
              </a:rPr>
              <a:t>Regularly tracking and sharing performance metrics with key stakeholders.</a:t>
            </a:r>
          </a:p>
          <a:p>
            <a:pPr marL="914400" lvl="1" indent="-457200">
              <a:buFont typeface="Arial"/>
              <a:buChar char="•"/>
            </a:pPr>
            <a:r>
              <a:rPr lang="en-US" sz="1500">
                <a:solidFill>
                  <a:schemeClr val="tx2"/>
                </a:solidFill>
              </a:rPr>
              <a:t>Providing data progress updates to department chairs at defined intervals.</a:t>
            </a:r>
            <a:endParaRPr lang="en-US">
              <a:solidFill>
                <a:schemeClr val="tx2"/>
              </a:solidFill>
            </a:endParaRPr>
          </a:p>
          <a:p>
            <a:pPr marL="457200" indent="-457200">
              <a:buAutoNum type="arabicPeriod"/>
            </a:pPr>
            <a:r>
              <a:rPr lang="en-US" sz="1500" b="1">
                <a:solidFill>
                  <a:schemeClr val="tx2"/>
                </a:solidFill>
              </a:rPr>
              <a:t>Long-Term Strategy: Driving Accountability by linking into Annual Performance Goals</a:t>
            </a:r>
          </a:p>
          <a:p>
            <a:pPr marL="914400" lvl="1" indent="-457200">
              <a:buFont typeface="Arial"/>
              <a:buChar char="•"/>
            </a:pPr>
            <a:r>
              <a:rPr lang="en-US" sz="1500">
                <a:solidFill>
                  <a:schemeClr val="tx2"/>
                </a:solidFill>
              </a:rPr>
              <a:t>Establishing baseline metrics and performance benchmarks to track year-over-year progress.</a:t>
            </a:r>
          </a:p>
          <a:p>
            <a:pPr marL="914400" lvl="1" indent="-457200">
              <a:buFont typeface="Arial"/>
              <a:buChar char="•"/>
            </a:pPr>
            <a:endParaRPr lang="en-US" sz="1500">
              <a:solidFill>
                <a:schemeClr val="tx2"/>
              </a:solidFill>
            </a:endParaRPr>
          </a:p>
          <a:p>
            <a:endParaRPr lang="en-US" sz="1500" b="1">
              <a:solidFill>
                <a:schemeClr val="tx2"/>
              </a:solidFill>
            </a:endParaRPr>
          </a:p>
          <a:p>
            <a:endParaRPr lang="en-US" sz="1500">
              <a:solidFill>
                <a:schemeClr val="tx2"/>
              </a:solidFill>
            </a:endParaRPr>
          </a:p>
          <a:p>
            <a:pPr lvl="1"/>
            <a:endParaRPr lang="en-US" sz="1500">
              <a:solidFill>
                <a:schemeClr val="tx2"/>
              </a:solidFill>
            </a:endParaRPr>
          </a:p>
          <a:p>
            <a:pPr indent="-457200">
              <a:buAutoNum type="arabicPeriod"/>
            </a:pPr>
            <a:endParaRPr lang="en-US" sz="1500" b="1">
              <a:solidFill>
                <a:schemeClr val="tx2"/>
              </a:solidFill>
            </a:endParaRPr>
          </a:p>
        </p:txBody>
      </p:sp>
      <p:pic>
        <p:nvPicPr>
          <p:cNvPr id="9" name="Picture 8" descr="A screenshot of a medical report&#10;&#10;AI-generated content may be incorrect.">
            <a:extLst>
              <a:ext uri="{FF2B5EF4-FFF2-40B4-BE49-F238E27FC236}">
                <a16:creationId xmlns:a16="http://schemas.microsoft.com/office/drawing/2014/main" id="{87271D39-4A0E-8BD2-7E49-E345DD28BE65}"/>
              </a:ext>
            </a:extLst>
          </p:cNvPr>
          <p:cNvPicPr>
            <a:picLocks noChangeAspect="1"/>
          </p:cNvPicPr>
          <p:nvPr/>
        </p:nvPicPr>
        <p:blipFill>
          <a:blip r:embed="rId3"/>
          <a:srcRect l="863" t="10204" r="50" b="70659"/>
          <a:stretch/>
        </p:blipFill>
        <p:spPr>
          <a:xfrm>
            <a:off x="1068133" y="1019539"/>
            <a:ext cx="9966565" cy="1159326"/>
          </a:xfrm>
          <a:prstGeom prst="rect">
            <a:avLst/>
          </a:prstGeom>
        </p:spPr>
      </p:pic>
      <p:pic>
        <p:nvPicPr>
          <p:cNvPr id="6" name="Picture 5" descr="A green background with white text&#10;&#10;AI-generated content may be incorrect.">
            <a:extLst>
              <a:ext uri="{FF2B5EF4-FFF2-40B4-BE49-F238E27FC236}">
                <a16:creationId xmlns:a16="http://schemas.microsoft.com/office/drawing/2014/main" id="{BA0FFCAF-7800-1C95-B126-63458E6025B0}"/>
              </a:ext>
            </a:extLst>
          </p:cNvPr>
          <p:cNvPicPr>
            <a:picLocks noChangeAspect="1"/>
          </p:cNvPicPr>
          <p:nvPr/>
        </p:nvPicPr>
        <p:blipFill>
          <a:blip r:embed="rId4"/>
          <a:srcRect t="-177" r="-405" b="-7653"/>
          <a:stretch/>
        </p:blipFill>
        <p:spPr>
          <a:xfrm>
            <a:off x="8825924" y="2679803"/>
            <a:ext cx="2744743" cy="2331477"/>
          </a:xfrm>
          <a:prstGeom prst="rect">
            <a:avLst/>
          </a:prstGeom>
        </p:spPr>
      </p:pic>
    </p:spTree>
    <p:extLst>
      <p:ext uri="{BB962C8B-B14F-4D97-AF65-F5344CB8AC3E}">
        <p14:creationId xmlns:p14="http://schemas.microsoft.com/office/powerpoint/2010/main" val="3522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EE6898-C9BD-7E91-8FAA-3BFC49D7AEE5}"/>
              </a:ext>
            </a:extLst>
          </p:cNvPr>
          <p:cNvSpPr>
            <a:spLocks noGrp="1"/>
          </p:cNvSpPr>
          <p:nvPr>
            <p:ph type="sldNum" sz="quarter" idx="12"/>
          </p:nvPr>
        </p:nvSpPr>
        <p:spPr/>
        <p:txBody>
          <a:bodyPr/>
          <a:lstStyle/>
          <a:p>
            <a:fld id="{6866C538-CC72-4FB8-85E1-4D3EC643CF88}" type="slidenum">
              <a:rPr lang="en-US" smtClean="0"/>
              <a:t>9</a:t>
            </a:fld>
            <a:endParaRPr lang="en-US"/>
          </a:p>
        </p:txBody>
      </p:sp>
      <p:sp>
        <p:nvSpPr>
          <p:cNvPr id="4" name="Text Placeholder 3">
            <a:extLst>
              <a:ext uri="{FF2B5EF4-FFF2-40B4-BE49-F238E27FC236}">
                <a16:creationId xmlns:a16="http://schemas.microsoft.com/office/drawing/2014/main" id="{98C4E5E1-4767-5F6C-131B-6F7EE58E907C}"/>
              </a:ext>
            </a:extLst>
          </p:cNvPr>
          <p:cNvSpPr>
            <a:spLocks noGrp="1"/>
          </p:cNvSpPr>
          <p:nvPr>
            <p:ph type="body" sz="quarter" idx="16"/>
          </p:nvPr>
        </p:nvSpPr>
        <p:spPr>
          <a:xfrm>
            <a:off x="1188278" y="1302148"/>
            <a:ext cx="11008512" cy="1788611"/>
          </a:xfrm>
        </p:spPr>
        <p:txBody>
          <a:bodyPr vert="horz" lIns="91440" tIns="45720" rIns="91440" bIns="45720" rtlCol="0" anchor="t">
            <a:noAutofit/>
          </a:bodyPr>
          <a:lstStyle/>
          <a:p>
            <a:pPr>
              <a:lnSpc>
                <a:spcPct val="100000"/>
              </a:lnSpc>
              <a:spcBef>
                <a:spcPts val="0"/>
              </a:spcBef>
            </a:pPr>
            <a:r>
              <a:rPr lang="en-US" sz="3000" b="0">
                <a:latin typeface="Franklin Gothic Medium"/>
                <a:ea typeface="+mn-lt"/>
                <a:cs typeface="+mn-lt"/>
              </a:rPr>
              <a:t>"The future of perioperative services is about reimagining care along this roadmap—driven by strategic growth, data-driven efficiency, and partnership with each of you—to enhance patient outcomes for Virginians and beyond."</a:t>
            </a:r>
            <a:endParaRPr lang="en-US" sz="3000">
              <a:latin typeface="Franklin Gothic Medium"/>
            </a:endParaRPr>
          </a:p>
        </p:txBody>
      </p:sp>
      <p:pic>
        <p:nvPicPr>
          <p:cNvPr id="30" name="Content Placeholder 29" descr="Cardiothoracic Division - Anesthesiology Department">
            <a:extLst>
              <a:ext uri="{FF2B5EF4-FFF2-40B4-BE49-F238E27FC236}">
                <a16:creationId xmlns:a16="http://schemas.microsoft.com/office/drawing/2014/main" id="{095B5DBA-5130-D9F4-5190-3CFDC478D943}"/>
              </a:ext>
            </a:extLst>
          </p:cNvPr>
          <p:cNvPicPr>
            <a:picLocks noGrp="1" noChangeAspect="1"/>
          </p:cNvPicPr>
          <p:nvPr>
            <p:ph sz="quarter" idx="19"/>
          </p:nvPr>
        </p:nvPicPr>
        <p:blipFill>
          <a:blip r:embed="rId2"/>
          <a:srcRect t="19868" r="-103" b="29430"/>
          <a:stretch/>
        </p:blipFill>
        <p:spPr>
          <a:xfrm>
            <a:off x="801757" y="3603966"/>
            <a:ext cx="11440515" cy="3249335"/>
          </a:xfrm>
        </p:spPr>
      </p:pic>
      <p:graphicFrame>
        <p:nvGraphicFramePr>
          <p:cNvPr id="9" name="Diagram 8">
            <a:extLst>
              <a:ext uri="{FF2B5EF4-FFF2-40B4-BE49-F238E27FC236}">
                <a16:creationId xmlns:a16="http://schemas.microsoft.com/office/drawing/2014/main" id="{DE44B09F-83FB-384D-CEEC-4A27B1519833}"/>
              </a:ext>
            </a:extLst>
          </p:cNvPr>
          <p:cNvGraphicFramePr/>
          <p:nvPr>
            <p:extLst>
              <p:ext uri="{D42A27DB-BD31-4B8C-83A1-F6EECF244321}">
                <p14:modId xmlns:p14="http://schemas.microsoft.com/office/powerpoint/2010/main" val="3667067306"/>
              </p:ext>
            </p:extLst>
          </p:nvPr>
        </p:nvGraphicFramePr>
        <p:xfrm>
          <a:off x="7763283" y="-1408724"/>
          <a:ext cx="4187743" cy="3598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10176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ONE_MU_RECTANGLE 1" val="Top=-0.0001574803|Left=-7.874016E-05|Width=421.7953|Height=466.5001"/>
</p:tagLst>
</file>

<file path=ppt/tags/tag10.xml><?xml version="1.0" encoding="utf-8"?>
<p:tagLst xmlns:a="http://schemas.openxmlformats.org/drawingml/2006/main" xmlns:r="http://schemas.openxmlformats.org/officeDocument/2006/relationships" xmlns:p="http://schemas.openxmlformats.org/presentationml/2006/main">
  <p:tag name="MONE_MU_RECTANGLE 4" val="Top=0|Left=0|Width=480|Height=540"/>
</p:tagLst>
</file>

<file path=ppt/tags/tag11.xml><?xml version="1.0" encoding="utf-8"?>
<p:tagLst xmlns:a="http://schemas.openxmlformats.org/drawingml/2006/main" xmlns:r="http://schemas.openxmlformats.org/officeDocument/2006/relationships" xmlns:p="http://schemas.openxmlformats.org/presentationml/2006/main">
  <p:tag name="MONE_MU_TEXT PLACEHOLDER 6" val="Top=202.8751|Left=19.74992|Width=454.25|Height=180.4999"/>
</p:tagLst>
</file>

<file path=ppt/tags/tag12.xml><?xml version="1.0" encoding="utf-8"?>
<p:tagLst xmlns:a="http://schemas.openxmlformats.org/drawingml/2006/main" xmlns:r="http://schemas.openxmlformats.org/officeDocument/2006/relationships" xmlns:p="http://schemas.openxmlformats.org/presentationml/2006/main">
  <p:tag name="MONE_MU_TEXT PLACEHOLDER 6" val="Top=202.875|Left=484.75|Width=454.25|Height=180.4999"/>
</p:tagLst>
</file>

<file path=ppt/tags/tag13.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14.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15.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2.xml><?xml version="1.0" encoding="utf-8"?>
<p:tagLst xmlns:a="http://schemas.openxmlformats.org/drawingml/2006/main" xmlns:r="http://schemas.openxmlformats.org/officeDocument/2006/relationships" xmlns:p="http://schemas.openxmlformats.org/presentationml/2006/main">
  <p:tag name="MONE_MU_TEXT PLACEHOLDER 5" val="Top=306.75|Left=19.87504|Width=380.4095|Height=53.12496"/>
</p:tagLst>
</file>

<file path=ppt/tags/tag3.xml><?xml version="1.0" encoding="utf-8"?>
<p:tagLst xmlns:a="http://schemas.openxmlformats.org/drawingml/2006/main" xmlns:r="http://schemas.openxmlformats.org/officeDocument/2006/relationships" xmlns:p="http://schemas.openxmlformats.org/presentationml/2006/main">
  <p:tag name="MONE_MU_PICTURE 2" val="Top=20.98764|Left=19.87496|Width=340.1575|Height=34.94339"/>
</p:tagLst>
</file>

<file path=ppt/tags/tag4.xml><?xml version="1.0" encoding="utf-8"?>
<p:tagLst xmlns:a="http://schemas.openxmlformats.org/drawingml/2006/main" xmlns:r="http://schemas.openxmlformats.org/officeDocument/2006/relationships" xmlns:p="http://schemas.openxmlformats.org/presentationml/2006/main">
  <p:tag name="MONE_MU_TEXT PLACEHOLDER 8" val="Top=388.5|Left=19.87504|Width=380.4095|Height=67.49992"/>
</p:tagLst>
</file>

<file path=ppt/tags/tag5.xml><?xml version="1.0" encoding="utf-8"?>
<p:tagLst xmlns:a="http://schemas.openxmlformats.org/drawingml/2006/main" xmlns:r="http://schemas.openxmlformats.org/officeDocument/2006/relationships" xmlns:p="http://schemas.openxmlformats.org/presentationml/2006/main">
  <p:tag name="MONE_MU_TITLE 3" val="Top=149.8751|Left=19.75|Width=380.4095|Height=126.7499"/>
</p:tagLst>
</file>

<file path=ppt/tags/tag6.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7.xml><?xml version="1.0" encoding="utf-8"?>
<p:tagLst xmlns:a="http://schemas.openxmlformats.org/drawingml/2006/main" xmlns:r="http://schemas.openxmlformats.org/officeDocument/2006/relationships" xmlns:p="http://schemas.openxmlformats.org/presentationml/2006/main">
  <p:tag name="MONE_MU_CONTENT PLACEHOLDER 5" val="Top=138|Left=19.87504|Width=454.125|Height=328.4999"/>
</p:tagLst>
</file>

<file path=ppt/tags/tag8.xml><?xml version="1.0" encoding="utf-8"?>
<p:tagLst xmlns:a="http://schemas.openxmlformats.org/drawingml/2006/main" xmlns:r="http://schemas.openxmlformats.org/officeDocument/2006/relationships" xmlns:p="http://schemas.openxmlformats.org/presentationml/2006/main">
  <p:tag name="MONE_MU_CONTENT PLACEHOLDER 5" val="Top=138|Left=486.0002|Width=454.125|Height=328.4999"/>
</p:tagLst>
</file>

<file path=ppt/tags/tag9.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heme/theme1.xml><?xml version="1.0" encoding="utf-8"?>
<a:theme xmlns:a="http://schemas.openxmlformats.org/drawingml/2006/main" name="Design A-Blue-orange-torqouise">
  <a:themeElements>
    <a:clrScheme name="UVA-Blue-Orange-Cyan">
      <a:dk1>
        <a:srgbClr val="000000"/>
      </a:dk1>
      <a:lt1>
        <a:srgbClr val="FFFFFF"/>
      </a:lt1>
      <a:dk2>
        <a:srgbClr val="222E4A"/>
      </a:dk2>
      <a:lt2>
        <a:srgbClr val="FFFFFF"/>
      </a:lt2>
      <a:accent1>
        <a:srgbClr val="E57102"/>
      </a:accent1>
      <a:accent2>
        <a:srgbClr val="222E4A"/>
      </a:accent2>
      <a:accent3>
        <a:srgbClr val="029FDF"/>
      </a:accent3>
      <a:accent4>
        <a:srgbClr val="40B8E7"/>
      </a:accent4>
      <a:accent5>
        <a:srgbClr val="7ECEEF"/>
      </a:accent5>
      <a:accent6>
        <a:srgbClr val="C0E7F7"/>
      </a:accent6>
      <a:hlink>
        <a:srgbClr val="0563C1"/>
      </a:hlink>
      <a:folHlink>
        <a:srgbClr val="0263C1"/>
      </a:folHlink>
    </a:clrScheme>
    <a:fontScheme name="UVA Frankli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 A in Blue- Orange- Cyan" id="{359B341E-50F8-424F-AB0D-69A58BEBFF21}" vid="{1CF8BDD8-6135-4E4B-AC38-08FE3CD7A1B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510">
      <a:dk1>
        <a:srgbClr val="999999"/>
      </a:dk1>
      <a:lt1>
        <a:srgbClr val="FFFFFF"/>
      </a:lt1>
      <a:dk2>
        <a:srgbClr val="484848"/>
      </a:dk2>
      <a:lt2>
        <a:srgbClr val="FFFFFF"/>
      </a:lt2>
      <a:accent1>
        <a:srgbClr val="73E019"/>
      </a:accent1>
      <a:accent2>
        <a:srgbClr val="09D054"/>
      </a:accent2>
      <a:accent3>
        <a:srgbClr val="00BD7D"/>
      </a:accent3>
      <a:accent4>
        <a:srgbClr val="04A7A2"/>
      </a:accent4>
      <a:accent5>
        <a:srgbClr val="048EBD"/>
      </a:accent5>
      <a:accent6>
        <a:srgbClr val="0276C9"/>
      </a:accent6>
      <a:hlink>
        <a:srgbClr val="F33B48"/>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73AEA6CC710C40A2FC3CD65AB5D752" ma:contentTypeVersion="6" ma:contentTypeDescription="Create a new document." ma:contentTypeScope="" ma:versionID="ac2260f002017ef231b36b28eab15e3b">
  <xsd:schema xmlns:xsd="http://www.w3.org/2001/XMLSchema" xmlns:xs="http://www.w3.org/2001/XMLSchema" xmlns:p="http://schemas.microsoft.com/office/2006/metadata/properties" xmlns:ns2="53daed8f-fa3c-4e93-bd6f-56efff2057cb" xmlns:ns3="823ba52e-12fd-455f-8bb1-6b17b2b0fb8a" targetNamespace="http://schemas.microsoft.com/office/2006/metadata/properties" ma:root="true" ma:fieldsID="9b01ac969b9f9ff8fec1e69b973e8476" ns2:_="" ns3:_="">
    <xsd:import namespace="53daed8f-fa3c-4e93-bd6f-56efff2057cb"/>
    <xsd:import namespace="823ba52e-12fd-455f-8bb1-6b17b2b0fb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aed8f-fa3c-4e93-bd6f-56efff2057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3ba52e-12fd-455f-8bb1-6b17b2b0fb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AEB3B1-40F4-499E-9EFE-6BF8286AEF87}">
  <ds:schemaRefs>
    <ds:schemaRef ds:uri="53daed8f-fa3c-4e93-bd6f-56efff2057cb"/>
    <ds:schemaRef ds:uri="823ba52e-12fd-455f-8bb1-6b17b2b0fb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9527535-1F43-4E5A-B591-479FC9919819}">
  <ds:schemaRefs>
    <ds:schemaRef ds:uri="http://schemas.microsoft.com/sharepoint/v3/contenttype/forms"/>
  </ds:schemaRefs>
</ds:datastoreItem>
</file>

<file path=customXml/itemProps3.xml><?xml version="1.0" encoding="utf-8"?>
<ds:datastoreItem xmlns:ds="http://schemas.openxmlformats.org/officeDocument/2006/customXml" ds:itemID="{12CD8EC9-A44F-44B2-8CD6-7DA60A8A923A}">
  <ds:schemaRefs>
    <ds:schemaRef ds:uri="53daed8f-fa3c-4e93-bd6f-56efff2057cb"/>
    <ds:schemaRef ds:uri="823ba52e-12fd-455f-8bb1-6b17b2b0fb8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Design A-Blue-orange-torqouise</Template>
  <TotalTime>28</TotalTime>
  <Words>1114</Words>
  <Application>Microsoft Office PowerPoint</Application>
  <PresentationFormat>Widescreen</PresentationFormat>
  <Paragraphs>229</Paragraphs>
  <Slides>11</Slides>
  <Notes>7</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11</vt:i4>
      </vt:variant>
    </vt:vector>
  </HeadingPairs>
  <TitlesOfParts>
    <vt:vector size="31" baseType="lpstr">
      <vt:lpstr>Aharoni</vt:lpstr>
      <vt:lpstr>Apple Symbols</vt:lpstr>
      <vt:lpstr>Arial</vt:lpstr>
      <vt:lpstr>Avenir Next LT Pro</vt:lpstr>
      <vt:lpstr>Calibri</vt:lpstr>
      <vt:lpstr>Calibri Light</vt:lpstr>
      <vt:lpstr>Franklin Gothic Book</vt:lpstr>
      <vt:lpstr>Franklin Gothic Heavy</vt:lpstr>
      <vt:lpstr>Franklin Gothic Medium</vt:lpstr>
      <vt:lpstr>Iskoola Pota</vt:lpstr>
      <vt:lpstr>Italiana</vt:lpstr>
      <vt:lpstr>Montserrat Light</vt:lpstr>
      <vt:lpstr>Poppins Medium</vt:lpstr>
      <vt:lpstr>PW Centra No2</vt:lpstr>
      <vt:lpstr>Segoe UI</vt:lpstr>
      <vt:lpstr>Times New Roman</vt:lpstr>
      <vt:lpstr>Wingdings</vt:lpstr>
      <vt:lpstr>Design A-Blue-orange-torqouise</vt:lpstr>
      <vt:lpstr>Custom Design</vt:lpstr>
      <vt:lpstr>Office Theme</vt:lpstr>
      <vt:lpstr>Perioperative  Roadmap  Expansion Plan </vt:lpstr>
      <vt:lpstr>Today's Discussion </vt:lpstr>
      <vt:lpstr>Periop Roadmap: Strategic Initiatives </vt:lpstr>
      <vt:lpstr>Growth Trajectory FY18-25 All Perioperative Sites – OR Volumes </vt:lpstr>
      <vt:lpstr>PowerPoint Presentation</vt:lpstr>
      <vt:lpstr>Main OR RN and CST staffing  </vt:lpstr>
      <vt:lpstr>PowerPoint Presentation</vt:lpstr>
      <vt:lpstr>Efficiency Plan: Driving Sustainable Improvement </vt:lpstr>
      <vt:lpstr>PowerPoint Presentation</vt:lpstr>
      <vt:lpstr>Appendix </vt:lpstr>
      <vt:lpstr>Main OR support staff needs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Presentation Title Goes Here</dc:title>
  <dc:creator>Headley, Jake *HS</dc:creator>
  <cp:lastModifiedBy>Hall, Elizabeth H *HS (Periop)</cp:lastModifiedBy>
  <cp:revision>10</cp:revision>
  <cp:lastPrinted>2023-11-29T18:03:15Z</cp:lastPrinted>
  <dcterms:created xsi:type="dcterms:W3CDTF">2023-05-23T13:04:07Z</dcterms:created>
  <dcterms:modified xsi:type="dcterms:W3CDTF">2025-03-11T21:12:47Z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0x0101001073AEA6CC710C40A2FC3CD65AB5D752</vt:lpwstr>
  </property>
</Properties>
</file>