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68" r:id="rId3"/>
    <p:sldId id="273" r:id="rId4"/>
    <p:sldId id="275" r:id="rId5"/>
    <p:sldId id="274" r:id="rId6"/>
    <p:sldId id="270" r:id="rId7"/>
    <p:sldId id="256" r:id="rId8"/>
    <p:sldId id="258" r:id="rId9"/>
    <p:sldId id="276" r:id="rId10"/>
    <p:sldId id="261" r:id="rId11"/>
    <p:sldId id="272" r:id="rId12"/>
    <p:sldId id="271" r:id="rId13"/>
    <p:sldId id="260" r:id="rId14"/>
    <p:sldId id="25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ECC834-0B03-4256-8CA9-1B3DFF622EBE}" v="41" dt="2025-05-05T00:51:58.1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0" autoAdjust="0"/>
    <p:restoredTop sz="83268" autoAdjust="0"/>
  </p:normalViewPr>
  <p:slideViewPr>
    <p:cSldViewPr snapToGrid="0">
      <p:cViewPr varScale="1">
        <p:scale>
          <a:sx n="72" d="100"/>
          <a:sy n="72" d="100"/>
        </p:scale>
        <p:origin x="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line Zillioux" userId="b461a52f413fdab4" providerId="LiveId" clId="{ACECC834-0B03-4256-8CA9-1B3DFF622EBE}"/>
    <pc:docChg chg="undo redo custSel addSld delSld modSld sldOrd">
      <pc:chgData name="Jacqueline Zillioux" userId="b461a52f413fdab4" providerId="LiveId" clId="{ACECC834-0B03-4256-8CA9-1B3DFF622EBE}" dt="2025-05-05T00:52:18.803" v="723" actId="20577"/>
      <pc:docMkLst>
        <pc:docMk/>
      </pc:docMkLst>
      <pc:sldChg chg="modSp mod">
        <pc:chgData name="Jacqueline Zillioux" userId="b461a52f413fdab4" providerId="LiveId" clId="{ACECC834-0B03-4256-8CA9-1B3DFF622EBE}" dt="2025-05-04T17:25:14.112" v="261" actId="20577"/>
        <pc:sldMkLst>
          <pc:docMk/>
          <pc:sldMk cId="374044217" sldId="256"/>
        </pc:sldMkLst>
        <pc:spChg chg="mod">
          <ac:chgData name="Jacqueline Zillioux" userId="b461a52f413fdab4" providerId="LiveId" clId="{ACECC834-0B03-4256-8CA9-1B3DFF622EBE}" dt="2025-05-04T17:25:14.112" v="261" actId="20577"/>
          <ac:spMkLst>
            <pc:docMk/>
            <pc:sldMk cId="374044217" sldId="256"/>
            <ac:spMk id="3" creationId="{93287B16-5F4E-A6B3-F290-B6443F8C0746}"/>
          </ac:spMkLst>
        </pc:spChg>
      </pc:sldChg>
      <pc:sldChg chg="addSp delSp modSp mod">
        <pc:chgData name="Jacqueline Zillioux" userId="b461a52f413fdab4" providerId="LiveId" clId="{ACECC834-0B03-4256-8CA9-1B3DFF622EBE}" dt="2025-05-05T00:45:46.558" v="420" actId="20577"/>
        <pc:sldMkLst>
          <pc:docMk/>
          <pc:sldMk cId="3067423660" sldId="257"/>
        </pc:sldMkLst>
        <pc:spChg chg="mod">
          <ac:chgData name="Jacqueline Zillioux" userId="b461a52f413fdab4" providerId="LiveId" clId="{ACECC834-0B03-4256-8CA9-1B3DFF622EBE}" dt="2025-05-04T17:22:00.174" v="169" actId="20577"/>
          <ac:spMkLst>
            <pc:docMk/>
            <pc:sldMk cId="3067423660" sldId="257"/>
            <ac:spMk id="2" creationId="{F3197DE3-DA5F-0A8B-549E-053E009AC76A}"/>
          </ac:spMkLst>
        </pc:spChg>
        <pc:spChg chg="add del mod">
          <ac:chgData name="Jacqueline Zillioux" userId="b461a52f413fdab4" providerId="LiveId" clId="{ACECC834-0B03-4256-8CA9-1B3DFF622EBE}" dt="2025-05-04T17:23:41.920" v="193" actId="478"/>
          <ac:spMkLst>
            <pc:docMk/>
            <pc:sldMk cId="3067423660" sldId="257"/>
            <ac:spMk id="3" creationId="{F47EE546-416E-4EA0-C7BA-2062E5446EF5}"/>
          </ac:spMkLst>
        </pc:spChg>
        <pc:spChg chg="mod">
          <ac:chgData name="Jacqueline Zillioux" userId="b461a52f413fdab4" providerId="LiveId" clId="{ACECC834-0B03-4256-8CA9-1B3DFF622EBE}" dt="2025-05-05T00:45:46.558" v="420" actId="20577"/>
          <ac:spMkLst>
            <pc:docMk/>
            <pc:sldMk cId="3067423660" sldId="257"/>
            <ac:spMk id="4" creationId="{B1DD1538-FA96-9D73-32F2-644D3120DA74}"/>
          </ac:spMkLst>
        </pc:spChg>
        <pc:spChg chg="mod">
          <ac:chgData name="Jacqueline Zillioux" userId="b461a52f413fdab4" providerId="LiveId" clId="{ACECC834-0B03-4256-8CA9-1B3DFF622EBE}" dt="2025-05-04T17:23:54.451" v="215" actId="20577"/>
          <ac:spMkLst>
            <pc:docMk/>
            <pc:sldMk cId="3067423660" sldId="257"/>
            <ac:spMk id="7" creationId="{44FE96EA-769D-8FFF-9960-49B7A32EC332}"/>
          </ac:spMkLst>
        </pc:spChg>
        <pc:picChg chg="del">
          <ac:chgData name="Jacqueline Zillioux" userId="b461a52f413fdab4" providerId="LiveId" clId="{ACECC834-0B03-4256-8CA9-1B3DFF622EBE}" dt="2025-05-04T17:23:38.626" v="190" actId="478"/>
          <ac:picMkLst>
            <pc:docMk/>
            <pc:sldMk cId="3067423660" sldId="257"/>
            <ac:picMk id="6" creationId="{BDE386AC-E40F-3599-5BBF-A027FDA63412}"/>
          </ac:picMkLst>
        </pc:picChg>
        <pc:picChg chg="add mod">
          <ac:chgData name="Jacqueline Zillioux" userId="b461a52f413fdab4" providerId="LiveId" clId="{ACECC834-0B03-4256-8CA9-1B3DFF622EBE}" dt="2025-05-04T17:23:48.300" v="197" actId="1076"/>
          <ac:picMkLst>
            <pc:docMk/>
            <pc:sldMk cId="3067423660" sldId="257"/>
            <ac:picMk id="8" creationId="{559CCC5D-9831-6D1A-EC74-0DD043869982}"/>
          </ac:picMkLst>
        </pc:picChg>
      </pc:sldChg>
      <pc:sldChg chg="modSp mod">
        <pc:chgData name="Jacqueline Zillioux" userId="b461a52f413fdab4" providerId="LiveId" clId="{ACECC834-0B03-4256-8CA9-1B3DFF622EBE}" dt="2025-05-05T00:52:18.803" v="723" actId="20577"/>
        <pc:sldMkLst>
          <pc:docMk/>
          <pc:sldMk cId="325063458" sldId="258"/>
        </pc:sldMkLst>
        <pc:spChg chg="mod">
          <ac:chgData name="Jacqueline Zillioux" userId="b461a52f413fdab4" providerId="LiveId" clId="{ACECC834-0B03-4256-8CA9-1B3DFF622EBE}" dt="2025-05-05T00:50:23.044" v="710" actId="20577"/>
          <ac:spMkLst>
            <pc:docMk/>
            <pc:sldMk cId="325063458" sldId="258"/>
            <ac:spMk id="2" creationId="{FC0DAADB-693A-E0B9-956D-CD3CE1C7479C}"/>
          </ac:spMkLst>
        </pc:spChg>
        <pc:spChg chg="mod">
          <ac:chgData name="Jacqueline Zillioux" userId="b461a52f413fdab4" providerId="LiveId" clId="{ACECC834-0B03-4256-8CA9-1B3DFF622EBE}" dt="2025-05-05T00:52:18.803" v="723" actId="20577"/>
          <ac:spMkLst>
            <pc:docMk/>
            <pc:sldMk cId="325063458" sldId="258"/>
            <ac:spMk id="3" creationId="{47DF5EA0-0E4E-5BD1-8FF1-03737481EF1A}"/>
          </ac:spMkLst>
        </pc:spChg>
      </pc:sldChg>
      <pc:sldChg chg="del">
        <pc:chgData name="Jacqueline Zillioux" userId="b461a52f413fdab4" providerId="LiveId" clId="{ACECC834-0B03-4256-8CA9-1B3DFF622EBE}" dt="2025-05-05T00:44:50.334" v="336" actId="47"/>
        <pc:sldMkLst>
          <pc:docMk/>
          <pc:sldMk cId="4161185853" sldId="259"/>
        </pc:sldMkLst>
      </pc:sldChg>
      <pc:sldChg chg="modSp mod">
        <pc:chgData name="Jacqueline Zillioux" userId="b461a52f413fdab4" providerId="LiveId" clId="{ACECC834-0B03-4256-8CA9-1B3DFF622EBE}" dt="2025-05-04T17:24:28.414" v="259" actId="20577"/>
        <pc:sldMkLst>
          <pc:docMk/>
          <pc:sldMk cId="3581721159" sldId="260"/>
        </pc:sldMkLst>
        <pc:spChg chg="mod">
          <ac:chgData name="Jacqueline Zillioux" userId="b461a52f413fdab4" providerId="LiveId" clId="{ACECC834-0B03-4256-8CA9-1B3DFF622EBE}" dt="2025-05-04T17:24:28.414" v="259" actId="20577"/>
          <ac:spMkLst>
            <pc:docMk/>
            <pc:sldMk cId="3581721159" sldId="260"/>
            <ac:spMk id="2" creationId="{B609556A-0AAE-602E-EC76-C7F9385F4588}"/>
          </ac:spMkLst>
        </pc:spChg>
      </pc:sldChg>
      <pc:sldChg chg="ord">
        <pc:chgData name="Jacqueline Zillioux" userId="b461a52f413fdab4" providerId="LiveId" clId="{ACECC834-0B03-4256-8CA9-1B3DFF622EBE}" dt="2025-05-05T00:50:16.043" v="704"/>
        <pc:sldMkLst>
          <pc:docMk/>
          <pc:sldMk cId="2929599694" sldId="261"/>
        </pc:sldMkLst>
      </pc:sldChg>
      <pc:sldChg chg="del">
        <pc:chgData name="Jacqueline Zillioux" userId="b461a52f413fdab4" providerId="LiveId" clId="{ACECC834-0B03-4256-8CA9-1B3DFF622EBE}" dt="2025-05-05T00:44:44.847" v="335" actId="47"/>
        <pc:sldMkLst>
          <pc:docMk/>
          <pc:sldMk cId="3306916476" sldId="262"/>
        </pc:sldMkLst>
      </pc:sldChg>
      <pc:sldChg chg="del">
        <pc:chgData name="Jacqueline Zillioux" userId="b461a52f413fdab4" providerId="LiveId" clId="{ACECC834-0B03-4256-8CA9-1B3DFF622EBE}" dt="2025-05-05T00:44:42.507" v="334" actId="47"/>
        <pc:sldMkLst>
          <pc:docMk/>
          <pc:sldMk cId="563528982" sldId="263"/>
        </pc:sldMkLst>
      </pc:sldChg>
      <pc:sldChg chg="del">
        <pc:chgData name="Jacqueline Zillioux" userId="b461a52f413fdab4" providerId="LiveId" clId="{ACECC834-0B03-4256-8CA9-1B3DFF622EBE}" dt="2025-05-04T17:25:30.996" v="262" actId="47"/>
        <pc:sldMkLst>
          <pc:docMk/>
          <pc:sldMk cId="671879576" sldId="264"/>
        </pc:sldMkLst>
      </pc:sldChg>
      <pc:sldChg chg="modSp mod">
        <pc:chgData name="Jacqueline Zillioux" userId="b461a52f413fdab4" providerId="LiveId" clId="{ACECC834-0B03-4256-8CA9-1B3DFF622EBE}" dt="2025-04-30T00:40:46.997" v="1" actId="20577"/>
        <pc:sldMkLst>
          <pc:docMk/>
          <pc:sldMk cId="522829481" sldId="265"/>
        </pc:sldMkLst>
        <pc:spChg chg="mod">
          <ac:chgData name="Jacqueline Zillioux" userId="b461a52f413fdab4" providerId="LiveId" clId="{ACECC834-0B03-4256-8CA9-1B3DFF622EBE}" dt="2025-04-30T00:40:46.997" v="1" actId="20577"/>
          <ac:spMkLst>
            <pc:docMk/>
            <pc:sldMk cId="522829481" sldId="265"/>
            <ac:spMk id="3" creationId="{93287B16-5F4E-A6B3-F290-B6443F8C0746}"/>
          </ac:spMkLst>
        </pc:spChg>
      </pc:sldChg>
      <pc:sldChg chg="addSp modSp mod">
        <pc:chgData name="Jacqueline Zillioux" userId="b461a52f413fdab4" providerId="LiveId" clId="{ACECC834-0B03-4256-8CA9-1B3DFF622EBE}" dt="2025-05-04T16:51:36.260" v="101" actId="27918"/>
        <pc:sldMkLst>
          <pc:docMk/>
          <pc:sldMk cId="2116698936" sldId="268"/>
        </pc:sldMkLst>
        <pc:spChg chg="mod">
          <ac:chgData name="Jacqueline Zillioux" userId="b461a52f413fdab4" providerId="LiveId" clId="{ACECC834-0B03-4256-8CA9-1B3DFF622EBE}" dt="2025-04-30T00:40:57.641" v="3" actId="20577"/>
          <ac:spMkLst>
            <pc:docMk/>
            <pc:sldMk cId="2116698936" sldId="268"/>
            <ac:spMk id="2" creationId="{32CB7EFC-F5C8-D7B0-0826-521A18171AD6}"/>
          </ac:spMkLst>
        </pc:spChg>
        <pc:spChg chg="mod">
          <ac:chgData name="Jacqueline Zillioux" userId="b461a52f413fdab4" providerId="LiveId" clId="{ACECC834-0B03-4256-8CA9-1B3DFF622EBE}" dt="2025-05-04T16:45:00.162" v="73" actId="20577"/>
          <ac:spMkLst>
            <pc:docMk/>
            <pc:sldMk cId="2116698936" sldId="268"/>
            <ac:spMk id="3" creationId="{7F671EC0-3CCB-1D7C-0427-8E61427EDA18}"/>
          </ac:spMkLst>
        </pc:spChg>
        <pc:graphicFrameChg chg="add mod">
          <ac:chgData name="Jacqueline Zillioux" userId="b461a52f413fdab4" providerId="LiveId" clId="{ACECC834-0B03-4256-8CA9-1B3DFF622EBE}" dt="2025-05-04T16:42:48.299" v="6"/>
          <ac:graphicFrameMkLst>
            <pc:docMk/>
            <pc:sldMk cId="2116698936" sldId="268"/>
            <ac:graphicFrameMk id="5" creationId="{49DB3538-2646-08FF-FE9D-BB0BB0C495E2}"/>
          </ac:graphicFrameMkLst>
        </pc:graphicFrameChg>
        <pc:graphicFrameChg chg="add mod">
          <ac:chgData name="Jacqueline Zillioux" userId="b461a52f413fdab4" providerId="LiveId" clId="{ACECC834-0B03-4256-8CA9-1B3DFF622EBE}" dt="2025-05-04T16:49:06.018" v="95" actId="14100"/>
          <ac:graphicFrameMkLst>
            <pc:docMk/>
            <pc:sldMk cId="2116698936" sldId="268"/>
            <ac:graphicFrameMk id="6" creationId="{49DB3538-2646-08FF-FE9D-BB0BB0C495E2}"/>
          </ac:graphicFrameMkLst>
        </pc:graphicFrameChg>
      </pc:sldChg>
      <pc:sldChg chg="del">
        <pc:chgData name="Jacqueline Zillioux" userId="b461a52f413fdab4" providerId="LiveId" clId="{ACECC834-0B03-4256-8CA9-1B3DFF622EBE}" dt="2025-05-04T17:13:17.898" v="159" actId="47"/>
        <pc:sldMkLst>
          <pc:docMk/>
          <pc:sldMk cId="1071024352" sldId="269"/>
        </pc:sldMkLst>
      </pc:sldChg>
      <pc:sldChg chg="modSp mod modNotesTx">
        <pc:chgData name="Jacqueline Zillioux" userId="b461a52f413fdab4" providerId="LiveId" clId="{ACECC834-0B03-4256-8CA9-1B3DFF622EBE}" dt="2025-05-05T00:44:07.843" v="333" actId="20577"/>
        <pc:sldMkLst>
          <pc:docMk/>
          <pc:sldMk cId="4042834614" sldId="270"/>
        </pc:sldMkLst>
        <pc:spChg chg="mod">
          <ac:chgData name="Jacqueline Zillioux" userId="b461a52f413fdab4" providerId="LiveId" clId="{ACECC834-0B03-4256-8CA9-1B3DFF622EBE}" dt="2025-05-04T17:26:43.551" v="268" actId="20577"/>
          <ac:spMkLst>
            <pc:docMk/>
            <pc:sldMk cId="4042834614" sldId="270"/>
            <ac:spMk id="2" creationId="{115E72F0-28FB-30C2-E2A2-70DAA402DDDB}"/>
          </ac:spMkLst>
        </pc:spChg>
        <pc:spChg chg="mod">
          <ac:chgData name="Jacqueline Zillioux" userId="b461a52f413fdab4" providerId="LiveId" clId="{ACECC834-0B03-4256-8CA9-1B3DFF622EBE}" dt="2025-05-05T00:44:07.843" v="333" actId="20577"/>
          <ac:spMkLst>
            <pc:docMk/>
            <pc:sldMk cId="4042834614" sldId="270"/>
            <ac:spMk id="3" creationId="{9B133644-D8A7-99AB-301E-0E7FF01C6E33}"/>
          </ac:spMkLst>
        </pc:spChg>
      </pc:sldChg>
      <pc:sldChg chg="modSp mod">
        <pc:chgData name="Jacqueline Zillioux" userId="b461a52f413fdab4" providerId="LiveId" clId="{ACECC834-0B03-4256-8CA9-1B3DFF622EBE}" dt="2025-05-05T00:46:28.394" v="496" actId="20577"/>
        <pc:sldMkLst>
          <pc:docMk/>
          <pc:sldMk cId="4103507851" sldId="271"/>
        </pc:sldMkLst>
        <pc:spChg chg="mod">
          <ac:chgData name="Jacqueline Zillioux" userId="b461a52f413fdab4" providerId="LiveId" clId="{ACECC834-0B03-4256-8CA9-1B3DFF622EBE}" dt="2025-05-05T00:46:28.394" v="496" actId="20577"/>
          <ac:spMkLst>
            <pc:docMk/>
            <pc:sldMk cId="4103507851" sldId="271"/>
            <ac:spMk id="3" creationId="{A00EE95E-3CEA-EC76-AED8-05C827DC98D5}"/>
          </ac:spMkLst>
        </pc:spChg>
      </pc:sldChg>
      <pc:sldChg chg="modSp mod">
        <pc:chgData name="Jacqueline Zillioux" userId="b461a52f413fdab4" providerId="LiveId" clId="{ACECC834-0B03-4256-8CA9-1B3DFF622EBE}" dt="2025-05-05T00:46:15.415" v="463" actId="20577"/>
        <pc:sldMkLst>
          <pc:docMk/>
          <pc:sldMk cId="973429210" sldId="272"/>
        </pc:sldMkLst>
        <pc:spChg chg="mod">
          <ac:chgData name="Jacqueline Zillioux" userId="b461a52f413fdab4" providerId="LiveId" clId="{ACECC834-0B03-4256-8CA9-1B3DFF622EBE}" dt="2025-05-05T00:46:15.415" v="463" actId="20577"/>
          <ac:spMkLst>
            <pc:docMk/>
            <pc:sldMk cId="973429210" sldId="272"/>
            <ac:spMk id="3" creationId="{961C51B2-ED38-93B3-CCD6-DD46235862AE}"/>
          </ac:spMkLst>
        </pc:spChg>
      </pc:sldChg>
      <pc:sldChg chg="addSp modSp mod modNotesTx">
        <pc:chgData name="Jacqueline Zillioux" userId="b461a52f413fdab4" providerId="LiveId" clId="{ACECC834-0B03-4256-8CA9-1B3DFF622EBE}" dt="2025-05-04T17:26:34.159" v="266" actId="20577"/>
        <pc:sldMkLst>
          <pc:docMk/>
          <pc:sldMk cId="654580742" sldId="273"/>
        </pc:sldMkLst>
        <pc:spChg chg="mod">
          <ac:chgData name="Jacqueline Zillioux" userId="b461a52f413fdab4" providerId="LiveId" clId="{ACECC834-0B03-4256-8CA9-1B3DFF622EBE}" dt="2025-05-04T17:26:34.159" v="266" actId="20577"/>
          <ac:spMkLst>
            <pc:docMk/>
            <pc:sldMk cId="654580742" sldId="273"/>
            <ac:spMk id="2" creationId="{32CB7EFC-F5C8-D7B0-0826-521A18171AD6}"/>
          </ac:spMkLst>
        </pc:spChg>
        <pc:spChg chg="mod">
          <ac:chgData name="Jacqueline Zillioux" userId="b461a52f413fdab4" providerId="LiveId" clId="{ACECC834-0B03-4256-8CA9-1B3DFF622EBE}" dt="2025-05-04T16:53:38.573" v="119" actId="20577"/>
          <ac:spMkLst>
            <pc:docMk/>
            <pc:sldMk cId="654580742" sldId="273"/>
            <ac:spMk id="3" creationId="{7F671EC0-3CCB-1D7C-0427-8E61427EDA18}"/>
          </ac:spMkLst>
        </pc:spChg>
        <pc:graphicFrameChg chg="add mod">
          <ac:chgData name="Jacqueline Zillioux" userId="b461a52f413fdab4" providerId="LiveId" clId="{ACECC834-0B03-4256-8CA9-1B3DFF622EBE}" dt="2025-05-04T16:50:48.276" v="100" actId="1076"/>
          <ac:graphicFrameMkLst>
            <pc:docMk/>
            <pc:sldMk cId="654580742" sldId="273"/>
            <ac:graphicFrameMk id="6" creationId="{EAE79E68-9480-03AF-A8A1-0E7BCD0D3E29}"/>
          </ac:graphicFrameMkLst>
        </pc:graphicFrameChg>
        <pc:graphicFrameChg chg="add mod">
          <ac:chgData name="Jacqueline Zillioux" userId="b461a52f413fdab4" providerId="LiveId" clId="{ACECC834-0B03-4256-8CA9-1B3DFF622EBE}" dt="2025-05-04T16:52:42.441" v="110" actId="14100"/>
          <ac:graphicFrameMkLst>
            <pc:docMk/>
            <pc:sldMk cId="654580742" sldId="273"/>
            <ac:graphicFrameMk id="7" creationId="{FB85F43C-2F15-3C22-E158-97489507B03F}"/>
          </ac:graphicFrameMkLst>
        </pc:graphicFrameChg>
        <pc:graphicFrameChg chg="add mod">
          <ac:chgData name="Jacqueline Zillioux" userId="b461a52f413fdab4" providerId="LiveId" clId="{ACECC834-0B03-4256-8CA9-1B3DFF622EBE}" dt="2025-05-04T16:57:47.014" v="130" actId="255"/>
          <ac:graphicFrameMkLst>
            <pc:docMk/>
            <pc:sldMk cId="654580742" sldId="273"/>
            <ac:graphicFrameMk id="8" creationId="{27DC2BA1-D1FC-1B2E-C8CC-2EF7FCC44337}"/>
          </ac:graphicFrameMkLst>
        </pc:graphicFrameChg>
      </pc:sldChg>
      <pc:sldChg chg="addSp delSp modSp mod">
        <pc:chgData name="Jacqueline Zillioux" userId="b461a52f413fdab4" providerId="LiveId" clId="{ACECC834-0B03-4256-8CA9-1B3DFF622EBE}" dt="2025-05-04T17:21:16.085" v="165" actId="1076"/>
        <pc:sldMkLst>
          <pc:docMk/>
          <pc:sldMk cId="377709211" sldId="274"/>
        </pc:sldMkLst>
        <pc:graphicFrameChg chg="add mod">
          <ac:chgData name="Jacqueline Zillioux" userId="b461a52f413fdab4" providerId="LiveId" clId="{ACECC834-0B03-4256-8CA9-1B3DFF622EBE}" dt="2025-05-04T17:21:16.085" v="165" actId="1076"/>
          <ac:graphicFrameMkLst>
            <pc:docMk/>
            <pc:sldMk cId="377709211" sldId="274"/>
            <ac:graphicFrameMk id="3" creationId="{30846543-CF6E-9366-90FB-BB1E87868BA6}"/>
          </ac:graphicFrameMkLst>
        </pc:graphicFrameChg>
        <pc:graphicFrameChg chg="del">
          <ac:chgData name="Jacqueline Zillioux" userId="b461a52f413fdab4" providerId="LiveId" clId="{ACECC834-0B03-4256-8CA9-1B3DFF622EBE}" dt="2025-05-04T17:21:07.124" v="160" actId="478"/>
          <ac:graphicFrameMkLst>
            <pc:docMk/>
            <pc:sldMk cId="377709211" sldId="274"/>
            <ac:graphicFrameMk id="4" creationId="{30846543-CF6E-9366-90FB-BB1E87868BA6}"/>
          </ac:graphicFrameMkLst>
        </pc:graphicFrameChg>
      </pc:sldChg>
      <pc:sldChg chg="addSp delSp modSp mod">
        <pc:chgData name="Jacqueline Zillioux" userId="b461a52f413fdab4" providerId="LiveId" clId="{ACECC834-0B03-4256-8CA9-1B3DFF622EBE}" dt="2025-05-04T17:12:43.855" v="158"/>
        <pc:sldMkLst>
          <pc:docMk/>
          <pc:sldMk cId="3084704572" sldId="275"/>
        </pc:sldMkLst>
        <pc:spChg chg="mod">
          <ac:chgData name="Jacqueline Zillioux" userId="b461a52f413fdab4" providerId="LiveId" clId="{ACECC834-0B03-4256-8CA9-1B3DFF622EBE}" dt="2025-05-04T16:58:03.412" v="132" actId="20577"/>
          <ac:spMkLst>
            <pc:docMk/>
            <pc:sldMk cId="3084704572" sldId="275"/>
            <ac:spMk id="2" creationId="{62711EDE-CA4B-1D60-AEB6-5569666E182E}"/>
          </ac:spMkLst>
        </pc:spChg>
        <pc:spChg chg="mod">
          <ac:chgData name="Jacqueline Zillioux" userId="b461a52f413fdab4" providerId="LiveId" clId="{ACECC834-0B03-4256-8CA9-1B3DFF622EBE}" dt="2025-05-04T17:10:28.288" v="149" actId="20577"/>
          <ac:spMkLst>
            <pc:docMk/>
            <pc:sldMk cId="3084704572" sldId="275"/>
            <ac:spMk id="3" creationId="{A240E2C1-2F04-AB7D-D1FC-94D1B640E33A}"/>
          </ac:spMkLst>
        </pc:spChg>
        <pc:graphicFrameChg chg="del">
          <ac:chgData name="Jacqueline Zillioux" userId="b461a52f413fdab4" providerId="LiveId" clId="{ACECC834-0B03-4256-8CA9-1B3DFF622EBE}" dt="2025-05-04T17:12:18.526" v="150" actId="478"/>
          <ac:graphicFrameMkLst>
            <pc:docMk/>
            <pc:sldMk cId="3084704572" sldId="275"/>
            <ac:graphicFrameMk id="4" creationId="{0FBEB225-5B03-4DAB-B4A1-47F27A30CA0E}"/>
          </ac:graphicFrameMkLst>
        </pc:graphicFrameChg>
        <pc:graphicFrameChg chg="add mod">
          <ac:chgData name="Jacqueline Zillioux" userId="b461a52f413fdab4" providerId="LiveId" clId="{ACECC834-0B03-4256-8CA9-1B3DFF622EBE}" dt="2025-05-04T17:12:43.855" v="158"/>
          <ac:graphicFrameMkLst>
            <pc:docMk/>
            <pc:sldMk cId="3084704572" sldId="275"/>
            <ac:graphicFrameMk id="5" creationId="{A490390F-711D-C2AD-9E15-548FB16D73E3}"/>
          </ac:graphicFrameMkLst>
        </pc:graphicFrameChg>
      </pc:sldChg>
      <pc:sldChg chg="addSp modSp new mod">
        <pc:chgData name="Jacqueline Zillioux" userId="b461a52f413fdab4" providerId="LiveId" clId="{ACECC834-0B03-4256-8CA9-1B3DFF622EBE}" dt="2025-05-05T00:51:58.169" v="721"/>
        <pc:sldMkLst>
          <pc:docMk/>
          <pc:sldMk cId="3235022196" sldId="276"/>
        </pc:sldMkLst>
        <pc:grpChg chg="mod">
          <ac:chgData name="Jacqueline Zillioux" userId="b461a52f413fdab4" providerId="LiveId" clId="{ACECC834-0B03-4256-8CA9-1B3DFF622EBE}" dt="2025-05-05T00:51:53.669" v="718"/>
          <ac:grpSpMkLst>
            <pc:docMk/>
            <pc:sldMk cId="3235022196" sldId="276"/>
            <ac:grpSpMk id="10" creationId="{90462A48-D9B6-6223-D830-66F0EFD04074}"/>
          </ac:grpSpMkLst>
        </pc:grpChg>
        <pc:grpChg chg="mod">
          <ac:chgData name="Jacqueline Zillioux" userId="b461a52f413fdab4" providerId="LiveId" clId="{ACECC834-0B03-4256-8CA9-1B3DFF622EBE}" dt="2025-05-05T00:51:58.169" v="721"/>
          <ac:grpSpMkLst>
            <pc:docMk/>
            <pc:sldMk cId="3235022196" sldId="276"/>
            <ac:grpSpMk id="13" creationId="{98AD6A3E-1160-4404-AD58-ED114047DB6E}"/>
          </ac:grpSpMkLst>
        </pc:grpChg>
        <pc:picChg chg="add">
          <ac:chgData name="Jacqueline Zillioux" userId="b461a52f413fdab4" providerId="LiveId" clId="{ACECC834-0B03-4256-8CA9-1B3DFF622EBE}" dt="2025-05-05T00:51:27.909" v="713" actId="22"/>
          <ac:picMkLst>
            <pc:docMk/>
            <pc:sldMk cId="3235022196" sldId="276"/>
            <ac:picMk id="5" creationId="{50DCB6C5-4D50-BDA9-492D-2456C5DEDD5A}"/>
          </ac:picMkLst>
        </pc:picChg>
        <pc:inkChg chg="add">
          <ac:chgData name="Jacqueline Zillioux" userId="b461a52f413fdab4" providerId="LiveId" clId="{ACECC834-0B03-4256-8CA9-1B3DFF622EBE}" dt="2025-05-05T00:51:45.477" v="714" actId="9405"/>
          <ac:inkMkLst>
            <pc:docMk/>
            <pc:sldMk cId="3235022196" sldId="276"/>
            <ac:inkMk id="6" creationId="{A73C46C6-38ED-0BA1-9F1E-748313C6020B}"/>
          </ac:inkMkLst>
        </pc:inkChg>
        <pc:inkChg chg="add">
          <ac:chgData name="Jacqueline Zillioux" userId="b461a52f413fdab4" providerId="LiveId" clId="{ACECC834-0B03-4256-8CA9-1B3DFF622EBE}" dt="2025-05-05T00:51:48.875" v="715" actId="9405"/>
          <ac:inkMkLst>
            <pc:docMk/>
            <pc:sldMk cId="3235022196" sldId="276"/>
            <ac:inkMk id="7" creationId="{064CFDD7-6DEA-7625-E958-69AB0FE712B6}"/>
          </ac:inkMkLst>
        </pc:inkChg>
        <pc:inkChg chg="add mod">
          <ac:chgData name="Jacqueline Zillioux" userId="b461a52f413fdab4" providerId="LiveId" clId="{ACECC834-0B03-4256-8CA9-1B3DFF622EBE}" dt="2025-05-05T00:51:53.669" v="718"/>
          <ac:inkMkLst>
            <pc:docMk/>
            <pc:sldMk cId="3235022196" sldId="276"/>
            <ac:inkMk id="8" creationId="{9FBB8BF5-2DF0-E7C0-73E4-B1E939A67824}"/>
          </ac:inkMkLst>
        </pc:inkChg>
        <pc:inkChg chg="add mod">
          <ac:chgData name="Jacqueline Zillioux" userId="b461a52f413fdab4" providerId="LiveId" clId="{ACECC834-0B03-4256-8CA9-1B3DFF622EBE}" dt="2025-05-05T00:51:53.669" v="718"/>
          <ac:inkMkLst>
            <pc:docMk/>
            <pc:sldMk cId="3235022196" sldId="276"/>
            <ac:inkMk id="9" creationId="{45BA67B0-8846-EF3E-C492-7C3ACE944143}"/>
          </ac:inkMkLst>
        </pc:inkChg>
        <pc:inkChg chg="add mod">
          <ac:chgData name="Jacqueline Zillioux" userId="b461a52f413fdab4" providerId="LiveId" clId="{ACECC834-0B03-4256-8CA9-1B3DFF622EBE}" dt="2025-05-05T00:51:58.169" v="721"/>
          <ac:inkMkLst>
            <pc:docMk/>
            <pc:sldMk cId="3235022196" sldId="276"/>
            <ac:inkMk id="11" creationId="{60F60151-1650-E0C5-1B3A-C533794ACAE3}"/>
          </ac:inkMkLst>
        </pc:inkChg>
        <pc:inkChg chg="add mod">
          <ac:chgData name="Jacqueline Zillioux" userId="b461a52f413fdab4" providerId="LiveId" clId="{ACECC834-0B03-4256-8CA9-1B3DFF622EBE}" dt="2025-05-05T00:51:58.169" v="721"/>
          <ac:inkMkLst>
            <pc:docMk/>
            <pc:sldMk cId="3235022196" sldId="276"/>
            <ac:inkMk id="12" creationId="{FA7B1C12-12DE-17D7-5AFD-959AEF411FC2}"/>
          </ac:inkMkLst>
        </pc:ink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461a52f413fdab4/Documents/resident%20productivity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108889702801969E-2"/>
          <c:y val="0.19801636382250482"/>
          <c:w val="0.8898577272349677"/>
          <c:h val="0.6799176551643991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499824"/>
        <c:axId val="658501264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'[resident productivity 2024.xlsx]Sheet2'!$U$22:$AA$22</c15:sqref>
                        </c15:formulaRef>
                      </c:ext>
                    </c:extLst>
                    <c:strCache>
                      <c:ptCount val="1"/>
                      <c:pt idx="0">
                        <c:v>5 21 31 21 36 40 27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>
                  <c:ext xmlns:c16="http://schemas.microsoft.com/office/drawing/2014/chart" uri="{C3380CC4-5D6E-409C-BE32-E72D297353CC}">
                    <c16:uniqueId val="{00000001-8A05-4C10-BF35-74D59E4994D9}"/>
                  </c:ext>
                </c:extLst>
              </c15:ser>
            </c15:filteredBarSeries>
          </c:ext>
        </c:extLst>
      </c:barChart>
      <c:dateAx>
        <c:axId val="658499824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501264"/>
        <c:crosses val="autoZero"/>
        <c:auto val="0"/>
        <c:lblOffset val="100"/>
        <c:baseTimeUnit val="days"/>
      </c:dateAx>
      <c:valAx>
        <c:axId val="65850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49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Abstracts</a:t>
            </a:r>
            <a:r>
              <a:rPr lang="en-US" baseline="0" dirty="0"/>
              <a:t> by Year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Sheet2!$U$12:$AB$12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Sheet2!$R$21:$R$28</c:f>
              <c:numCache>
                <c:formatCode>General</c:formatCode>
                <c:ptCount val="8"/>
                <c:pt idx="0">
                  <c:v>5</c:v>
                </c:pt>
                <c:pt idx="1">
                  <c:v>21</c:v>
                </c:pt>
                <c:pt idx="2">
                  <c:v>31</c:v>
                </c:pt>
                <c:pt idx="3">
                  <c:v>21</c:v>
                </c:pt>
                <c:pt idx="4">
                  <c:v>36</c:v>
                </c:pt>
                <c:pt idx="5">
                  <c:v>40</c:v>
                </c:pt>
                <c:pt idx="6">
                  <c:v>27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EA-4BB2-8F30-E0AC34419E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8499824"/>
        <c:axId val="65850126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Sheet2!$U$22:$AA$22</c15:sqref>
                        </c15:formulaRef>
                      </c:ext>
                    </c:extLst>
                    <c:strCache>
                      <c:ptCount val="1"/>
                      <c:pt idx="0">
                        <c:v>5 21 31 21 36 40 27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Sheet2!$U$12:$AB$12</c15:sqref>
                        </c15:formulaRef>
                      </c:ext>
                    </c:extLst>
                    <c:strCache>
                      <c:ptCount val="8"/>
                      <c:pt idx="0">
                        <c:v>2017</c:v>
                      </c:pt>
                      <c:pt idx="1">
                        <c:v>2018</c:v>
                      </c:pt>
                      <c:pt idx="2">
                        <c:v>2019</c:v>
                      </c:pt>
                      <c:pt idx="3">
                        <c:v>2020</c:v>
                      </c:pt>
                      <c:pt idx="4">
                        <c:v>2021</c:v>
                      </c:pt>
                      <c:pt idx="5">
                        <c:v>2022</c:v>
                      </c:pt>
                      <c:pt idx="6">
                        <c:v>2023</c:v>
                      </c:pt>
                      <c:pt idx="7">
                        <c:v>2024</c:v>
                      </c:pt>
                    </c:strCache>
                  </c:strRef>
                </c:cat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>
                  <c:ext xmlns:c16="http://schemas.microsoft.com/office/drawing/2014/chart" uri="{C3380CC4-5D6E-409C-BE32-E72D297353CC}">
                    <c16:uniqueId val="{00000001-C0EA-4BB2-8F30-E0AC34419EFA}"/>
                  </c:ext>
                </c:extLst>
              </c15:ser>
            </c15:filteredBarSeries>
          </c:ext>
        </c:extLst>
      </c:barChart>
      <c:dateAx>
        <c:axId val="658499824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501264"/>
        <c:crosses val="autoZero"/>
        <c:auto val="0"/>
        <c:lblOffset val="100"/>
        <c:baseTimeUnit val="days"/>
      </c:dateAx>
      <c:valAx>
        <c:axId val="65850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849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Manuscripts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2648128"/>
        <c:axId val="812648608"/>
      </c:barChart>
      <c:catAx>
        <c:axId val="81264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648608"/>
        <c:crosses val="autoZero"/>
        <c:auto val="1"/>
        <c:lblAlgn val="ctr"/>
        <c:lblOffset val="100"/>
        <c:noMultiLvlLbl val="0"/>
      </c:catAx>
      <c:valAx>
        <c:axId val="81264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64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7D2-4F62-A8F6-CAD41847B8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7D2-4F62-A8F6-CAD41847B8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7D2-4F62-A8F6-CAD41847B8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7D2-4F62-A8F6-CAD41847B8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7D2-4F62-A8F6-CAD41847B84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7D2-4F62-A8F6-CAD41847B84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7D2-4F62-A8F6-CAD41847B84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7D2-4F62-A8F6-CAD41847B84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7D2-4F62-A8F6-CAD41847B84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7D2-4F62-A8F6-CAD41847B84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Sheet2!$B$37:$B$41</c:f>
              <c:strCache>
                <c:ptCount val="5"/>
                <c:pt idx="0">
                  <c:v>Original Study</c:v>
                </c:pt>
                <c:pt idx="1">
                  <c:v>Editorial</c:v>
                </c:pt>
                <c:pt idx="2">
                  <c:v>Review</c:v>
                </c:pt>
                <c:pt idx="3">
                  <c:v>Case Report</c:v>
                </c:pt>
                <c:pt idx="4">
                  <c:v>Consensus</c:v>
                </c:pt>
              </c:strCache>
            </c:strRef>
          </c:cat>
          <c:val>
            <c:numRef>
              <c:f>Sheet2!$D$37:$D$41</c:f>
              <c:numCache>
                <c:formatCode>General</c:formatCode>
                <c:ptCount val="5"/>
                <c:pt idx="0">
                  <c:v>18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D2-4F62-A8F6-CAD41847B84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Manuscripts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Sheet2!$U$12:$AB$12</c:f>
              <c:strCach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strCache>
            </c:strRef>
          </c:cat>
          <c:val>
            <c:numRef>
              <c:f>Sheet2!$U$13:$AB$13</c:f>
              <c:numCache>
                <c:formatCode>General</c:formatCode>
                <c:ptCount val="8"/>
                <c:pt idx="0">
                  <c:v>14</c:v>
                </c:pt>
                <c:pt idx="1">
                  <c:v>19</c:v>
                </c:pt>
                <c:pt idx="2">
                  <c:v>22</c:v>
                </c:pt>
                <c:pt idx="3">
                  <c:v>27</c:v>
                </c:pt>
                <c:pt idx="4">
                  <c:v>31</c:v>
                </c:pt>
                <c:pt idx="5">
                  <c:v>39</c:v>
                </c:pt>
                <c:pt idx="6">
                  <c:v>45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53-46AC-9C37-FDC18775A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12648128"/>
        <c:axId val="812648608"/>
      </c:barChart>
      <c:catAx>
        <c:axId val="81264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648608"/>
        <c:crosses val="autoZero"/>
        <c:auto val="1"/>
        <c:lblAlgn val="ctr"/>
        <c:lblOffset val="100"/>
        <c:noMultiLvlLbl val="0"/>
      </c:catAx>
      <c:valAx>
        <c:axId val="81264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648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41-4076-A620-FAD024670A6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41-4076-A620-FAD024670A6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41-4076-A620-FAD024670A6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41-4076-A620-FAD024670A6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41-4076-A620-FAD024670A6C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54358597875252"/>
                      <c:h val="0.18445557764042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41-4076-A620-FAD024670A6C}"/>
                </c:ext>
              </c:extLst>
            </c:dLbl>
            <c:dLbl>
              <c:idx val="3"/>
              <c:layout>
                <c:manualLayout>
                  <c:x val="-8.0555555555555575E-2"/>
                  <c:y val="6.018518518518518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41-4076-A620-FAD024670A6C}"/>
                </c:ext>
              </c:extLst>
            </c:dLbl>
            <c:dLbl>
              <c:idx val="4"/>
              <c:layout>
                <c:manualLayout>
                  <c:x val="-6.6666666666666721E-2"/>
                  <c:y val="-2.777777777777775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41-4076-A620-FAD024670A6C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'2024 faculty PubMed'!$L$27:$L$31</c:f>
              <c:strCache>
                <c:ptCount val="5"/>
                <c:pt idx="0">
                  <c:v>Original Study</c:v>
                </c:pt>
                <c:pt idx="1">
                  <c:v>Editorial</c:v>
                </c:pt>
                <c:pt idx="2">
                  <c:v>Review</c:v>
                </c:pt>
                <c:pt idx="3">
                  <c:v>Case Report</c:v>
                </c:pt>
                <c:pt idx="4">
                  <c:v>Consensus</c:v>
                </c:pt>
              </c:strCache>
            </c:strRef>
          </c:cat>
          <c:val>
            <c:numRef>
              <c:f>'2024 faculty PubMed'!$M$27:$M$31</c:f>
              <c:numCache>
                <c:formatCode>General</c:formatCode>
                <c:ptCount val="5"/>
                <c:pt idx="0">
                  <c:v>18</c:v>
                </c:pt>
                <c:pt idx="1">
                  <c:v>2</c:v>
                </c:pt>
                <c:pt idx="2">
                  <c:v>5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641-4076-A620-FAD024670A6C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AET</a:t>
            </a:r>
            <a:r>
              <a:rPr lang="en-US" baseline="0"/>
              <a:t> vs 5-year Manuscripts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Sheet1!$J$48</c:f>
              <c:strCache>
                <c:ptCount val="1"/>
                <c:pt idx="0">
                  <c:v>AET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Sheet1!$K$48:$P$48</c:f>
              <c:numCache>
                <c:formatCode>General</c:formatCode>
                <c:ptCount val="6"/>
                <c:pt idx="0">
                  <c:v>9</c:v>
                </c:pt>
                <c:pt idx="1">
                  <c:v>9</c:v>
                </c:pt>
                <c:pt idx="2">
                  <c:v>9</c:v>
                </c:pt>
                <c:pt idx="3">
                  <c:v>4</c:v>
                </c:pt>
                <c:pt idx="4">
                  <c:v>14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8-43AE-8872-83C670D2C248}"/>
            </c:ext>
          </c:extLst>
        </c:ser>
        <c:ser>
          <c:idx val="1"/>
          <c:order val="1"/>
          <c:tx>
            <c:strRef>
              <c:f>Sheet1!$J$49</c:f>
              <c:strCache>
                <c:ptCount val="1"/>
                <c:pt idx="0">
                  <c:v>5-year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Sheet1!$K$49:$P$49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18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28-43AE-8872-83C670D2C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433536"/>
        <c:axId val="842428256"/>
      </c:barChart>
      <c:catAx>
        <c:axId val="84243353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428256"/>
        <c:crosses val="autoZero"/>
        <c:auto val="1"/>
        <c:lblAlgn val="ctr"/>
        <c:lblOffset val="100"/>
        <c:noMultiLvlLbl val="0"/>
      </c:catAx>
      <c:valAx>
        <c:axId val="84242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433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45.4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730 0 24575,'0'0'0,"0"5"0,5 6 0,30 14 0,25 4 0,15 8 0,23 1 0,13-2 0,-1-2 0,-4-4 0,-4-1 0,-12-3 0,-12-1 0,-21 0 0,-13-1 0,-11 5 0,-7 1 0,1 9 0,0 9 0,-1 5 0,9 16 0,1 6 0,-1 5 0,-2 10 0,-3 10 0,-1 13 0,3 38 0,-2 20 0,5 26-1236,-2 26 1590,-1-15-531,4 4 177,-3 5 0,-6-32 0,-7-10 0,-2-22 0,-6-10-155,-4-19 199,6 8-66,-1-13 22,3-10 0,-3 18 0,-3-4 1228,-3-2-1579,2 15 526,-1-10-175,-2-10 164,3-7-211,-2 8 70,0-8-23,-2-2 0,-2-18 0,-1-3 0,-2-1 0,0-14 0,0-12 0,0-12 0,-1-10 0,1-7 0,0-4 0,0-3 0,0 0 0,0-1 0,0 1 0,-5 0 0,0 0 0,-10-4 0,-5 1 0,-8-6 0,-17-3 0,-21-4 0,-25-4 0,-31-1 0,-26-2 0,-37-10 0,-17-1-1192,11 0 1532,28 2-510,17-2 170,24 1 0,24-2 0,5 2 0,14-3 0,10 2 0,3 3 0,11-3 1193,4 2-1534,9 1 511,5 4-170,6 0 0,4 3 0,1 0 0,-12-3 0,-1-1 0,-4 1 0,-3 0 0,-2 1 0,9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48.8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576.1781"/>
      <inkml:brushProperty name="anchorY" value="-4530.7207"/>
      <inkml:brushProperty name="scaleFactor" value="0.5"/>
    </inkml:brush>
  </inkml:definitions>
  <inkml:trace contextRef="#ctx0" brushRef="#br0">1212 1 24575,'0'0'0,"-4"0"0,-7 0 0,-9 0 0,-9 0 0,-9 0 0,-5 0 0,1 0 0,-3 0 0,4 0 0,4 0 0,4 0 0,3 0 0,3 0 0,2 0 0,1 0 0,5 4 0,-5 1 0,0 0 0,-1-1 0,0-1 0,-6-1 0,1-1 0,-1-1 0,2 0 0,-4 5 0,2 0 0,0 0 0,2-1 0,1-1 0,2-1 0,0-1 0,1-1 0,1 1 0,-1-2 0,6 6 0,-1 0 0,6 5 0,-1-1 0,3 4 0,-1-2 0,-3 3 0,3 2 0,-2 4 0,-3 1 0,4 7 0,2 1 0,-1 1 0,-2 14 0,2 5 0,3 3 0,3 11 0,2 6 0,3-1 0,1-3 0,1-4 0,1 1 0,-1-3 0,1-3 0,-1-7 0,0-2 0,1-1 0,-1-1 0,0 20 0,0 8 0,0 5 0,0-3 0,0 0 0,0-6 0,0-5 0,0-6 0,0 1 0,5-2 0,0-3 0,0-1 0,-1-2 0,-1-1 0,-1-5 0,4-1 0,0 0 0,-1 1 0,-1-4 0,-1-4 0,-1 1 0,-1 2 0,-1 2 0,0 2 0,0 3 0,4 1 0,1 6 0,0 6 0,-1 0 0,-2 4 0,0-3 0,-1 9 0,0-8 0,-1 6 0,0-2 0,-1-9 0,1-9 0,0-3 0,0-1 0,0-1 0,0 2 0,0 1 0,0 1 0,0 1 0,5 1 0,0 5 0,0-5 0,4 1 0,0-1 0,-2-1 0,3 0 0,-2 1 0,-1-5 0,-2-1 0,3-3 0,-1-1 0,-1-2 0,-2 1 0,4 2 0,-2 3 0,0 3 0,-2 1 0,-1 1 0,-2 1 0,0 1 0,-1 0 0,0-5 0,0-1 0,-1-4 0,1 0 0,5 2 0,0-4 0,0 2 0,-1-3 0,-1 2 0,-1-3 0,9 2 0,0 3 0,-1-3 0,-2 3 0,-2-4 0,-3-2 0,-1-4 0,-1-2 0,-1 2 0,0-1 0,-1 0 0,1-2 0,4-1 0,1 4 0,0 0 0,-1-1 0,-1 3 0,-1 0 0,5-7 0,3-6 0,5-8 0,9-4 0,8-5 0,2-3 0,15 0 0,4-2 0,2 1 0,-4 0 0,-6 0 0,-6 0 0,-6 1 0,-5 0 0,-2 0 0,-1 0 0,-2 0 0,1 0 0,4 0 0,6 0 0,0 0 0,4 0 0,-1 0 0,-2 0 0,-4 0 0,-1 0 0,-8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51.7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474.90405"/>
      <inkml:brushProperty name="anchorY" value="-9231.65723"/>
      <inkml:brushProperty name="scaleFactor" value="0.5"/>
    </inkml:brush>
  </inkml:definitions>
  <inkml:trace contextRef="#ctx0" brushRef="#br0">490 0 24575,'0'0'0,"-4"0"0,-7 0 0,-4 0 0,-4 5 0,-3 1 0,-12 3 0,-6 15 0,-6 5 0,2 2 0,3-4 0,5-2 0,4-1 0,3 0 0,7-1 0,3 1 0,-1-1 0,1-4 0,3 0 0,4 1 0,3 5 0,13-22 0,-4 0 0,1 0 0,0 0 0,0 0 0,0 0 0,0 0 0,0-1 0,1 1 0,1 3 0,1 0 0,1 0 0,0 0 0,9 9 0,31 28 0,7-2 0,14 4 0,6-4 0,-5-3 0,-4-5 0,-15-3 0,-9-8 0,-8-7 0,-4 0 0,-9-5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52.7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546.93298"/>
      <inkml:brushProperty name="anchorY" value="-10832.52148"/>
      <inkml:brushProperty name="scaleFactor" value="0.5"/>
    </inkml:brush>
  </inkml:definitions>
  <inkml:trace contextRef="#ctx0" brushRef="#br0">1 1 24575,'0'0'0,"8"4"0,28 7 0,14 4 0,19-1 0,22-2 0,16 2 0,11-2 0,1-4 0,3-2 0,-4-3 0,1-1 0,-10-2 0,-10 0 0,-13 0 0,-8-1 0,5 1 0,-2-1 0,4 1 0,-6 0 0,12 5 0,-5 0 0,7 0 0,-7-1 0,-3-1 0,-9-1 0,-12 0 0,-13-2 0,-14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55.69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5.83435"/>
      <inkml:brushProperty name="anchorY" value="-11804.65039"/>
      <inkml:brushProperty name="scaleFactor" value="0.5"/>
    </inkml:brush>
  </inkml:definitions>
  <inkml:trace contextRef="#ctx0" brushRef="#br0">386 0 24575,'0'0'0,"0"5"0,0 5 0,-4 0 0,-1 4 0,0 4 0,-4 2 0,-4 2 0,-4 6 0,-3 2 0,-8 0 0,4 0 0,-6-2 0,0-1 0,1-1 0,1-1 0,0-5 0,7 0 0,0-6 0,6 1 0,0-3 0,3 1 0,-1-2 0,2 2 0,3 7 0,8 4 0,7-4 0,6 2 0,6 0 0,8 1 0,13 0 0,11 0 0,14 2 0,-2-1 0,-6-4 0,-13-5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5-05T00:51:57.45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68.64661"/>
      <inkml:brushProperty name="anchorY" value="-11659.6709"/>
      <inkml:brushProperty name="scaleFactor" value="0.5"/>
    </inkml:brush>
  </inkml:definitions>
  <inkml:trace contextRef="#ctx0" brushRef="#br0">0 185 24575,'0'0'0,"4"0"0,12 0 0,4 0 0,5-5 0,6 0 0,16 0 0,15-4 0,24 1 0,11-4 0,2 1 0,3-2 0,-10 2 0,-16 2 0,-15-3 0,-15 4 0,-10 1 0,-8 2 0,-3 2 0,-3 1 0,4 2 0,1 0 0,1 0 0,-1 1 0,0-6 0,-1 0 0,-1 0 0,0 1 0,0 1 0,4 1 0,1 1 0,0 1 0,-1 0 0,3 0 0,0 0 0,-2 0 0,0 0 0,-3 1 0,0-1 0,-2 0 0,10 0 0,4 0 0,6-5 0,-2 0 0,-4-1 0,-3 2 0,-5 1 0,-2 1 0,-8-4 0,-6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82D3F-FE36-497A-8DF3-B70A39283AFC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7A49F-4879-41CD-B942-9D1404C31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36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7A49F-4879-41CD-B942-9D1404C312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31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45 the year prior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7A49F-4879-41CD-B942-9D1404C312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6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DH, DT, KYC, Bard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7A49F-4879-41CD-B942-9D1404C312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41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67A49F-4879-41CD-B942-9D1404C312B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54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C5FF6-4142-2B36-3BEA-70C836FCF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9F812F-8CA8-657E-C13B-787F6986A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318C3-5665-A120-4577-2F5FFA04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AC29A-5EC7-4028-193E-A02178D1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FD431-6512-4A9E-601C-B54D1404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24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6140B-19F4-C200-57C8-BC78C602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746EA-F07E-5169-8955-BD33C4BC69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A23F0-0399-4AD8-06EF-733A4964A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4D829-AAB7-12DE-1E40-7C6F2D5B2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27BD5-7EDE-6EEC-52D9-C7A6868C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B3D4A1-CC61-D184-B5F8-AB6C356C1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B8773D-6684-B18B-49EA-C60CA2AA3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98456-1BC9-5E07-6809-439F314A9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D25B3-4C54-5A6E-113C-B5571AEE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8FE66-BF5B-182D-02DF-E23A09FD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9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811EF-D98D-062C-E0EC-508B4F88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135EF-CAC5-E997-902A-1701B41BA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EB381-EC8F-107C-ABDA-8C4F8EB8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617B2-C750-3D24-F2EB-46525D16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F7C80-5168-173F-D227-42A87812E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8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4141C-5E1F-3892-3185-2D986696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16C03-9767-410C-9A0E-E49437AC0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0E06A-C09D-960E-99EC-4F63DE0F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CF502-8522-9B48-BC07-540F89B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9BFE8-1AF9-A7DE-D708-8500939F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7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E00E-3B6D-1104-C87C-F223A122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CBD74-77B1-BC11-87EB-5479A748B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16C87-3BD6-A66F-0133-63E0101559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2F6EE-5C24-40F6-4CBA-33104026F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14C78-21B1-B36A-9BFD-3C59214E2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72B0A-8052-67FE-FA90-627E759F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9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76E7-3830-129E-23FC-40633842D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A5DE0-A9D8-223D-33CE-34993911F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8BDB8-0C45-0294-E444-72C4B38F4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340108-6584-C928-9FFD-6D33084BB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7AD8D-0C51-C06E-6915-BA4D5BDF59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28E5AA-06DA-AAEA-63CD-E5327CC2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70DB61-E947-0355-8948-0C32B936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3B3533-81DC-7CA1-4AB7-A466DA98B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9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C719C-7456-C3B5-1B85-9F58C82DA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01C0C4-3922-439E-426A-4A565EAC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985DD-9B85-E563-5DAD-751B1B89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EE1AA-91ED-C78E-860F-961EF3AD3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8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1825E2-977B-5B42-EA33-B30DFCDC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4534D-D6AE-3E46-77B5-1CC31906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D5D1A-27C0-0824-B6AD-50913B77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77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7F14-A294-E37C-9F21-18E6FDC40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48B1F-24EB-9075-ADC0-0DBB1926F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7DD92-E8A5-93B4-8BCE-62AD209B9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CCBEE-24E4-572F-E846-1AC91DA2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59AB3D-DE3C-C2CE-4440-B493ED71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3E851-49B0-F16F-B2D3-A893D275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EC550-1555-A88C-96D3-230652D6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029CA-16DD-E94D-C42A-04699C5BE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B2176-4FE9-E498-DF3A-8BD0DE197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3113C-743C-F8F2-ACA0-2557639A1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2CBB1-4747-1A14-F7EF-F502A3D87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59D86-9AB6-1CCF-76DB-7936F095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6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24F68C-88BB-AE49-E497-55A30D473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84A46-1FEB-B61C-BF04-B95D8E248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917AA-E386-0746-6820-9EECFA436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6E6E32-86BD-4EFE-9C9E-1820DC5DFFF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C7FBE-812A-BC00-E66E-92B06977EF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35C06-2481-0A15-2EF3-13154733A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70FEDC-F8A2-4568-9981-46AAAC0703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3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Relationship Id="rId1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8566C-3864-0F9F-2E71-9BB58C9D2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&amp; Residents</a:t>
            </a:r>
            <a:br>
              <a:rPr lang="en-US" dirty="0"/>
            </a:br>
            <a:r>
              <a:rPr lang="en-US" dirty="0"/>
              <a:t> by the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87B16-5F4E-A6B3-F290-B6443F8C0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2025 Faculty Retreat</a:t>
            </a:r>
          </a:p>
        </p:txBody>
      </p:sp>
    </p:spTree>
    <p:extLst>
      <p:ext uri="{BB962C8B-B14F-4D97-AF65-F5344CB8AC3E}">
        <p14:creationId xmlns:p14="http://schemas.microsoft.com/office/powerpoint/2010/main" val="52282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D8A55-4912-A527-D433-2703C01C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BCD62-8901-A22C-C4E4-4632553E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learning objectives:</a:t>
            </a:r>
          </a:p>
          <a:p>
            <a:pPr lvl="1"/>
            <a:r>
              <a:rPr lang="en-US" dirty="0"/>
              <a:t>To critically appraise literature</a:t>
            </a:r>
          </a:p>
          <a:p>
            <a:pPr lvl="1"/>
            <a:r>
              <a:rPr lang="en-US" dirty="0"/>
              <a:t>To formulate a research question and basic study design to answer</a:t>
            </a:r>
          </a:p>
          <a:p>
            <a:pPr lvl="1"/>
            <a:r>
              <a:rPr lang="en-US" dirty="0"/>
              <a:t>To effectively communicate / present research findings</a:t>
            </a:r>
          </a:p>
          <a:p>
            <a:r>
              <a:rPr lang="en-US" dirty="0"/>
              <a:t>Aspirations:</a:t>
            </a:r>
          </a:p>
          <a:p>
            <a:pPr lvl="1"/>
            <a:r>
              <a:rPr lang="en-US" dirty="0"/>
              <a:t>Foster curiosity and scientific inquiry</a:t>
            </a:r>
          </a:p>
          <a:p>
            <a:pPr lvl="1"/>
            <a:r>
              <a:rPr lang="en-US" dirty="0"/>
              <a:t>Instill habit of evidence-based medicine (practice-based learning)</a:t>
            </a:r>
          </a:p>
          <a:p>
            <a:pPr lvl="1"/>
            <a:r>
              <a:rPr lang="en-US" dirty="0"/>
              <a:t>Instill quality improvement mindset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59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B1851-D6A7-8A70-19AA-8CEC1017A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Research: Current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51B2-ED38-93B3-CCD6-DD4623586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/>
              <a:t>AET</a:t>
            </a:r>
          </a:p>
          <a:p>
            <a:r>
              <a:rPr lang="en-US" dirty="0"/>
              <a:t>Research conference ~every other month</a:t>
            </a:r>
          </a:p>
          <a:p>
            <a:r>
              <a:rPr lang="en-US" dirty="0"/>
              <a:t>Journal club (quarterly + VP)</a:t>
            </a:r>
          </a:p>
          <a:p>
            <a:r>
              <a:rPr lang="en-US" dirty="0"/>
              <a:t>Faculty mentorship</a:t>
            </a:r>
          </a:p>
          <a:p>
            <a:pPr lvl="1"/>
            <a:r>
              <a:rPr lang="en-US" dirty="0"/>
              <a:t>Mostly informal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29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DF942-9FEF-D2CE-F91D-E1397D30C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models for resident research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EE95E-3CEA-EC76-AED8-05C827DC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Faculty-driven and resident joins based on interest and prn</a:t>
            </a:r>
          </a:p>
          <a:p>
            <a:r>
              <a:rPr lang="en-US" dirty="0"/>
              <a:t>Quality improvement curriculum </a:t>
            </a:r>
          </a:p>
          <a:p>
            <a:r>
              <a:rPr lang="en-US" dirty="0"/>
              <a:t>Resident-driven without formal time </a:t>
            </a:r>
          </a:p>
          <a:p>
            <a:r>
              <a:rPr lang="en-US" b="1" dirty="0"/>
              <a:t>Research block</a:t>
            </a:r>
          </a:p>
          <a:p>
            <a:pPr lvl="1"/>
            <a:r>
              <a:rPr lang="en-US" dirty="0"/>
              <a:t>All in one versus one-month increments</a:t>
            </a:r>
          </a:p>
          <a:p>
            <a:pPr lvl="1"/>
            <a:r>
              <a:rPr lang="en-US" dirty="0"/>
              <a:t>Clearly delineated expectations</a:t>
            </a:r>
          </a:p>
          <a:p>
            <a:pPr lvl="2"/>
            <a:r>
              <a:rPr lang="en-US" dirty="0"/>
              <a:t>Identify mentor</a:t>
            </a:r>
          </a:p>
          <a:p>
            <a:pPr lvl="2"/>
            <a:r>
              <a:rPr lang="en-US" dirty="0"/>
              <a:t>Project proposal</a:t>
            </a:r>
          </a:p>
          <a:p>
            <a:pPr lvl="2"/>
            <a:r>
              <a:rPr lang="en-US" dirty="0"/>
              <a:t>Target conference / abstract</a:t>
            </a:r>
          </a:p>
          <a:p>
            <a:pPr lvl="2"/>
            <a:r>
              <a:rPr lang="en-US" dirty="0"/>
              <a:t>Utilize time to do library course in R or something</a:t>
            </a:r>
          </a:p>
          <a:p>
            <a:pPr lvl="1"/>
            <a:r>
              <a:rPr lang="en-US" dirty="0"/>
              <a:t>?Favor R3 if single block to give time to adjust and formulate Q of interest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0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9556A-0AAE-602E-EC76-C7F9385F4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Local conference engagement </a:t>
            </a:r>
            <a:br>
              <a:rPr lang="en-US" dirty="0"/>
            </a:br>
            <a:r>
              <a:rPr lang="en-US" i="1" dirty="0"/>
              <a:t>(early spring annually) –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63A74-3337-96AB-9465-B9E11D804E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Bunts Hackler</a:t>
            </a:r>
          </a:p>
          <a:p>
            <a:endParaRPr lang="en-US" dirty="0"/>
          </a:p>
          <a:p>
            <a:r>
              <a:rPr lang="en-US" dirty="0"/>
              <a:t>MA-AUA Resident’s Day</a:t>
            </a:r>
          </a:p>
          <a:p>
            <a:endParaRPr lang="en-US" dirty="0"/>
          </a:p>
          <a:p>
            <a:r>
              <a:rPr lang="en-US" dirty="0"/>
              <a:t>VUS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72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97DE3-DA5F-0A8B-549E-053E009AC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Steers Research Fellow 2025-2026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DD1538-FA96-9D73-32F2-644D3120DA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Co-directors: Zillioux &amp; </a:t>
            </a:r>
            <a:r>
              <a:rPr lang="en-US" dirty="0" err="1"/>
              <a:t>Tuong</a:t>
            </a:r>
            <a:endParaRPr lang="en-US" dirty="0"/>
          </a:p>
          <a:p>
            <a:r>
              <a:rPr lang="en-US" dirty="0"/>
              <a:t>Expectations:</a:t>
            </a:r>
          </a:p>
          <a:p>
            <a:pPr lvl="1"/>
            <a:r>
              <a:rPr lang="en-US" dirty="0"/>
              <a:t>Regular meetings with CRC team</a:t>
            </a:r>
          </a:p>
          <a:p>
            <a:pPr lvl="1"/>
            <a:r>
              <a:rPr lang="en-US" dirty="0"/>
              <a:t>Standing meetings with directors</a:t>
            </a:r>
          </a:p>
          <a:p>
            <a:pPr lvl="1"/>
            <a:r>
              <a:rPr lang="en-US" dirty="0"/>
              <a:t>Standing meeting with KG</a:t>
            </a:r>
          </a:p>
          <a:p>
            <a:pPr lvl="1"/>
            <a:r>
              <a:rPr lang="en-US" dirty="0"/>
              <a:t>Weekly conference participation</a:t>
            </a:r>
          </a:p>
          <a:p>
            <a:pPr lvl="1"/>
            <a:r>
              <a:rPr lang="en-US" dirty="0"/>
              <a:t>Up to date list of Dept projects and point person for medical students</a:t>
            </a:r>
          </a:p>
          <a:p>
            <a:r>
              <a:rPr lang="en-US" dirty="0"/>
              <a:t>Continued mentorship</a:t>
            </a:r>
          </a:p>
          <a:p>
            <a:endParaRPr lang="en-US" dirty="0"/>
          </a:p>
          <a:p>
            <a:r>
              <a:rPr lang="en-US" dirty="0"/>
              <a:t>Start date: May 19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FE96EA-769D-8FFF-9960-49B7A32EC332}"/>
              </a:ext>
            </a:extLst>
          </p:cNvPr>
          <p:cNvSpPr txBox="1"/>
          <p:nvPr/>
        </p:nvSpPr>
        <p:spPr>
          <a:xfrm>
            <a:off x="8018839" y="5755062"/>
            <a:ext cx="1848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Rahwa </a:t>
            </a:r>
            <a:r>
              <a:rPr lang="en-US" b="1" dirty="0" err="1"/>
              <a:t>Ghenbot</a:t>
            </a:r>
            <a:endParaRPr lang="en-US" b="1" dirty="0"/>
          </a:p>
          <a:p>
            <a:r>
              <a:rPr lang="en-US" i="1" dirty="0"/>
              <a:t>UVA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9CCC5D-9831-6D1A-EC74-0DD043869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2392" y="1825625"/>
            <a:ext cx="3385202" cy="372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23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B7EFC-F5C8-D7B0-0826-521A1817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Year-In-Review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1EC0-3CCB-1D7C-0427-8E61427ED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4433597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ABSTRACTS (N=28)</a:t>
            </a:r>
          </a:p>
          <a:p>
            <a:pPr lvl="1"/>
            <a:r>
              <a:rPr lang="en-US" sz="2000" dirty="0"/>
              <a:t>89% trainee involvement</a:t>
            </a:r>
          </a:p>
          <a:p>
            <a:pPr lvl="1"/>
            <a:r>
              <a:rPr lang="en-US" sz="2000" dirty="0"/>
              <a:t>Regional (MA-AUA), </a:t>
            </a:r>
            <a:br>
              <a:rPr lang="en-US" sz="2000" dirty="0"/>
            </a:br>
            <a:r>
              <a:rPr lang="en-US" sz="2000" dirty="0"/>
              <a:t>National (SUFU, Kimbrough, AUA)</a:t>
            </a:r>
          </a:p>
          <a:p>
            <a:pPr lvl="1"/>
            <a:r>
              <a:rPr lang="en-US" sz="2000" dirty="0"/>
              <a:t>Comparisons:</a:t>
            </a:r>
          </a:p>
          <a:p>
            <a:pPr lvl="2"/>
            <a:r>
              <a:rPr lang="en-US" dirty="0"/>
              <a:t>2017: 5</a:t>
            </a:r>
          </a:p>
          <a:p>
            <a:pPr lvl="2"/>
            <a:r>
              <a:rPr lang="en-US" dirty="0"/>
              <a:t>2022: 40</a:t>
            </a:r>
          </a:p>
          <a:p>
            <a:pPr lvl="2"/>
            <a:r>
              <a:rPr lang="en-US" dirty="0"/>
              <a:t>2023: 27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9DB3538-2646-08FF-FE9D-BB0BB0C49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589249"/>
              </p:ext>
            </p:extLst>
          </p:nvPr>
        </p:nvGraphicFramePr>
        <p:xfrm>
          <a:off x="5896947" y="1553527"/>
          <a:ext cx="5456853" cy="480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9DB3538-2646-08FF-FE9D-BB0BB0C49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268181"/>
              </p:ext>
            </p:extLst>
          </p:nvPr>
        </p:nvGraphicFramePr>
        <p:xfrm>
          <a:off x="5896948" y="1177747"/>
          <a:ext cx="5939918" cy="5177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669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B7EFC-F5C8-D7B0-0826-521A1817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Year-In-Review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1EC0-3CCB-1D7C-0427-8E61427ED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MANUSCRIPTS (N=28)</a:t>
            </a:r>
          </a:p>
          <a:p>
            <a:pPr lvl="1"/>
            <a:r>
              <a:rPr lang="en-US" b="1" dirty="0"/>
              <a:t>42% </a:t>
            </a:r>
            <a:r>
              <a:rPr lang="en-US" dirty="0"/>
              <a:t>trainee involvement </a:t>
            </a:r>
          </a:p>
          <a:p>
            <a:pPr lvl="1"/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7DC2BA1-D1FC-1B2E-C8CC-2EF7FCC443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351388"/>
              </p:ext>
            </p:extLst>
          </p:nvPr>
        </p:nvGraphicFramePr>
        <p:xfrm>
          <a:off x="5896948" y="1825625"/>
          <a:ext cx="5681114" cy="4509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85F43C-2F15-3C22-E158-97489507B0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236994"/>
              </p:ext>
            </p:extLst>
          </p:nvPr>
        </p:nvGraphicFramePr>
        <p:xfrm>
          <a:off x="613938" y="3429000"/>
          <a:ext cx="4572000" cy="274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AE79E68-9480-03AF-A8A1-0E7BCD0D3E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4403271"/>
              </p:ext>
            </p:extLst>
          </p:nvPr>
        </p:nvGraphicFramePr>
        <p:xfrm>
          <a:off x="429030" y="3217410"/>
          <a:ext cx="4941815" cy="3418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B85F43C-2F15-3C22-E158-97489507B0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421917"/>
              </p:ext>
            </p:extLst>
          </p:nvPr>
        </p:nvGraphicFramePr>
        <p:xfrm>
          <a:off x="613938" y="3280095"/>
          <a:ext cx="4941814" cy="3031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7DC2BA1-D1FC-1B2E-C8CC-2EF7FCC443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450781"/>
              </p:ext>
            </p:extLst>
          </p:nvPr>
        </p:nvGraphicFramePr>
        <p:xfrm>
          <a:off x="6662256" y="1317072"/>
          <a:ext cx="5032739" cy="464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5458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1EDE-CA4B-1D60-AEB6-5569666E1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Year-In-Review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0E2C1-2F04-AB7D-D1FC-94D1B640E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025" y="1825625"/>
            <a:ext cx="5057775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N= 19 with faculty as </a:t>
            </a:r>
            <a:br>
              <a:rPr lang="en-US" dirty="0"/>
            </a:b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or senior authorship</a:t>
            </a:r>
          </a:p>
          <a:p>
            <a:pPr>
              <a:spcAft>
                <a:spcPts val="600"/>
              </a:spcAft>
            </a:pPr>
            <a:r>
              <a:rPr lang="en-US" dirty="0"/>
              <a:t>N= 18 original studies</a:t>
            </a:r>
          </a:p>
          <a:p>
            <a:pPr lvl="1"/>
            <a:r>
              <a:rPr lang="en-US" dirty="0"/>
              <a:t>66% generated from 4 faculty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490390F-711D-C2AD-9E15-548FB16D73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213414"/>
              </p:ext>
            </p:extLst>
          </p:nvPr>
        </p:nvGraphicFramePr>
        <p:xfrm>
          <a:off x="670420" y="2283901"/>
          <a:ext cx="5625605" cy="3893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704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0BC0C-8E2D-C933-5215-01384926E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Manuscripts during residency: AET vs 5-year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0846543-CF6E-9366-90FB-BB1E87868B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65924"/>
              </p:ext>
            </p:extLst>
          </p:nvPr>
        </p:nvGraphicFramePr>
        <p:xfrm>
          <a:off x="1993392" y="1782128"/>
          <a:ext cx="8961120" cy="4636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709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72F0-28FB-30C2-E2A2-70DAA402D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Resident Authorship </a:t>
            </a:r>
            <a:r>
              <a:rPr lang="en-US" sz="3600" dirty="0"/>
              <a:t>(indexed)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33644-D8A7-99AB-301E-0E7FF01C6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 residents with 1</a:t>
            </a:r>
            <a:r>
              <a:rPr lang="en-US" baseline="30000" dirty="0"/>
              <a:t>st</a:t>
            </a:r>
            <a:r>
              <a:rPr lang="en-US" dirty="0"/>
              <a:t> author manuscript</a:t>
            </a:r>
          </a:p>
          <a:p>
            <a:r>
              <a:rPr lang="en-US" dirty="0"/>
              <a:t>1 residents with 2</a:t>
            </a:r>
            <a:r>
              <a:rPr lang="en-US" baseline="30000" dirty="0"/>
              <a:t>nd</a:t>
            </a:r>
            <a:r>
              <a:rPr lang="en-US" dirty="0"/>
              <a:t> author manuscript</a:t>
            </a:r>
          </a:p>
          <a:p>
            <a:r>
              <a:rPr lang="en-US" dirty="0"/>
              <a:t>6 residents without manuscript authorship*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34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8566C-3864-0F9F-2E71-9BB58C9D2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Resident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87B16-5F4E-A6B3-F290-B6443F8C07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2025 Faculty Retreat</a:t>
            </a:r>
          </a:p>
        </p:txBody>
      </p:sp>
    </p:spTree>
    <p:extLst>
      <p:ext uri="{BB962C8B-B14F-4D97-AF65-F5344CB8AC3E}">
        <p14:creationId xmlns:p14="http://schemas.microsoft.com/office/powerpoint/2010/main" val="374044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DAADB-693A-E0B9-956D-CD3CE1C74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F5EA0-0E4E-5BD1-8FF1-03737481E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Medical student mentorship </a:t>
            </a:r>
          </a:p>
          <a:p>
            <a:r>
              <a:rPr lang="en-US" dirty="0"/>
              <a:t>Resources </a:t>
            </a:r>
          </a:p>
          <a:p>
            <a:r>
              <a:rPr lang="en-US" dirty="0"/>
              <a:t>Resident Research Requirement</a:t>
            </a:r>
          </a:p>
          <a:p>
            <a:r>
              <a:rPr lang="en-US" dirty="0"/>
              <a:t>Steers Research Fellowship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D3DD6-DEAF-0575-80EA-8AA7F4AC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7573D-07C6-C2A9-0540-0438309AD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DCB6C5-4D50-BDA9-492D-2456C5DED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01"/>
            <a:ext cx="12192000" cy="657039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73C46C6-38ED-0BA1-9F1E-748313C6020B}"/>
                  </a:ext>
                </a:extLst>
              </p14:cNvPr>
              <p14:cNvContentPartPr/>
              <p14:nvPr/>
            </p14:nvContentPartPr>
            <p14:xfrm>
              <a:off x="2853171" y="4740333"/>
              <a:ext cx="894240" cy="19994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73C46C6-38ED-0BA1-9F1E-748313C602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35531" y="4722333"/>
                <a:ext cx="929880" cy="203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64CFDD7-6DEA-7625-E958-69AB0FE712B6}"/>
                  </a:ext>
                </a:extLst>
              </p14:cNvPr>
              <p14:cNvContentPartPr/>
              <p14:nvPr/>
            </p14:nvContentPartPr>
            <p14:xfrm>
              <a:off x="87651" y="4731693"/>
              <a:ext cx="436680" cy="1999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64CFDD7-6DEA-7625-E958-69AB0FE712B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651" y="4714053"/>
                <a:ext cx="472320" cy="2035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90462A48-D9B6-6223-D830-66F0EFD04074}"/>
              </a:ext>
            </a:extLst>
          </p:cNvPr>
          <p:cNvGrpSpPr/>
          <p:nvPr/>
        </p:nvGrpSpPr>
        <p:grpSpPr>
          <a:xfrm>
            <a:off x="2078451" y="4278813"/>
            <a:ext cx="868320" cy="271800"/>
            <a:chOff x="2078451" y="4278813"/>
            <a:chExt cx="868320" cy="27180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FBB8BF5-2DF0-E7C0-73E4-B1E939A67824}"/>
                    </a:ext>
                  </a:extLst>
                </p14:cNvPr>
                <p14:cNvContentPartPr/>
                <p14:nvPr/>
              </p14:nvContentPartPr>
              <p14:xfrm>
                <a:off x="2078451" y="4278813"/>
                <a:ext cx="205920" cy="2718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FBB8BF5-2DF0-E7C0-73E4-B1E939A6782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060451" y="4260813"/>
                  <a:ext cx="24156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5BA67B0-8846-EF3E-C492-7C3ACE944143}"/>
                    </a:ext>
                  </a:extLst>
                </p14:cNvPr>
                <p14:cNvContentPartPr/>
                <p14:nvPr/>
              </p14:nvContentPartPr>
              <p14:xfrm>
                <a:off x="2112651" y="4420653"/>
                <a:ext cx="834120" cy="45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5BA67B0-8846-EF3E-C492-7C3ACE94414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095011" y="4403013"/>
                  <a:ext cx="869760" cy="81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AD6A3E-1160-4404-AD58-ED114047DB6E}"/>
              </a:ext>
            </a:extLst>
          </p:cNvPr>
          <p:cNvGrpSpPr/>
          <p:nvPr/>
        </p:nvGrpSpPr>
        <p:grpSpPr>
          <a:xfrm>
            <a:off x="11082051" y="1802013"/>
            <a:ext cx="713160" cy="253080"/>
            <a:chOff x="11082051" y="1802013"/>
            <a:chExt cx="713160" cy="25308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0F60151-1650-E0C5-1B3A-C533794ACAE3}"/>
                    </a:ext>
                  </a:extLst>
                </p14:cNvPr>
                <p14:cNvContentPartPr/>
                <p14:nvPr/>
              </p14:nvContentPartPr>
              <p14:xfrm>
                <a:off x="11082051" y="1802013"/>
                <a:ext cx="139320" cy="2530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0F60151-1650-E0C5-1B3A-C533794ACAE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1064051" y="1784013"/>
                  <a:ext cx="1749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A7B1C12-12DE-17D7-5AFD-959AEF411FC2}"/>
                    </a:ext>
                  </a:extLst>
                </p14:cNvPr>
                <p14:cNvContentPartPr/>
                <p14:nvPr/>
              </p14:nvContentPartPr>
              <p14:xfrm>
                <a:off x="11123451" y="1913253"/>
                <a:ext cx="671760" cy="666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A7B1C12-12DE-17D7-5AFD-959AEF411FC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1105451" y="1895613"/>
                  <a:ext cx="707400" cy="1022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35022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7510</TotalTime>
  <Words>371</Words>
  <Application>Microsoft Office PowerPoint</Application>
  <PresentationFormat>Widescreen</PresentationFormat>
  <Paragraphs>96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Research &amp; Residents  by the Numbers</vt:lpstr>
      <vt:lpstr>2024 Year-In-Review</vt:lpstr>
      <vt:lpstr>2024 Year-In-Review</vt:lpstr>
      <vt:lpstr>2024 Year-In-Review</vt:lpstr>
      <vt:lpstr>Manuscripts during residency: AET vs 5-year</vt:lpstr>
      <vt:lpstr>2024 Resident Authorship (indexed)</vt:lpstr>
      <vt:lpstr>Resident Research</vt:lpstr>
      <vt:lpstr>Agenda</vt:lpstr>
      <vt:lpstr>PowerPoint Presentation</vt:lpstr>
      <vt:lpstr>Resident Research</vt:lpstr>
      <vt:lpstr>Resident Research: Current Model</vt:lpstr>
      <vt:lpstr>Potential models for resident research </vt:lpstr>
      <vt:lpstr>Local conference engagement  (early spring annually) –  </vt:lpstr>
      <vt:lpstr>Steers Research Fellow 2025-2026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Resident Research</dc:title>
  <dc:creator>Jacqueline Zillioux</dc:creator>
  <cp:lastModifiedBy>Jacqueline Zillioux</cp:lastModifiedBy>
  <cp:revision>2</cp:revision>
  <dcterms:created xsi:type="dcterms:W3CDTF">2024-05-16T00:33:02Z</dcterms:created>
  <dcterms:modified xsi:type="dcterms:W3CDTF">2025-05-05T00:52:26Z</dcterms:modified>
</cp:coreProperties>
</file>